
<file path=[Content_Types].xml><?xml version="1.0" encoding="utf-8"?>
<Types xmlns="http://schemas.openxmlformats.org/package/2006/content-types">
  <Default Extension="jpg" ContentType="image/jpeg"/>
  <Default Extension="odttf" ContentType="application/vnd.openxmlformats-officedocument.obfuscatedFont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E611064" w14:textId="03CCED40" w:rsidR="00706AEF" w:rsidRDefault="00F573C6" w:rsidP="00222E6A">
      <w:pPr>
        <w:rPr>
          <w:b/>
          <w:sz w:val="30"/>
          <w:szCs w:val="30"/>
          <w:u w:val="single"/>
          <w:rtl/>
        </w:rPr>
      </w:pPr>
      <w:r>
        <w:rPr>
          <w:b/>
          <w:noProof/>
          <w:sz w:val="30"/>
          <w:szCs w:val="30"/>
          <w:u w:val="single"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72561FFA" wp14:editId="442F4ED2">
                <wp:simplePos x="0" y="0"/>
                <wp:positionH relativeFrom="column">
                  <wp:posOffset>-63500</wp:posOffset>
                </wp:positionH>
                <wp:positionV relativeFrom="paragraph">
                  <wp:posOffset>-10795</wp:posOffset>
                </wp:positionV>
                <wp:extent cx="6611620" cy="412115"/>
                <wp:effectExtent l="0" t="0" r="0" b="0"/>
                <wp:wrapNone/>
                <wp:docPr id="1286731149" name="Text Box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6611620" cy="41211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</wps:spPr>
                      <wps:txbx>
                        <w:txbxContent>
                          <w:p w14:paraId="4C53E60B" w14:textId="08891929" w:rsidR="00C4573C" w:rsidRPr="00222E6A" w:rsidRDefault="00652917" w:rsidP="00222E6A">
                            <w:pPr>
                              <w:spacing w:line="360" w:lineRule="auto"/>
                              <w:jc w:val="center"/>
                              <w:rPr>
                                <w:rFonts w:ascii="Neo Sans Arabic" w:hAnsi="Neo Sans Arabic" w:cs="Neo Sans Arabic"/>
                                <w:b/>
                                <w:bCs/>
                                <w:sz w:val="28"/>
                                <w:szCs w:val="28"/>
                              </w:rPr>
                            </w:pPr>
                            <w:r>
                              <w:rPr>
                                <w:rFonts w:ascii="Neo Sans Arabic" w:hAnsi="Neo Sans Arabic" w:cs="Neo Sans Arabic" w:hint="cs"/>
                                <w:b/>
                                <w:bCs/>
                                <w:sz w:val="28"/>
                                <w:szCs w:val="28"/>
                                <w:rtl/>
                              </w:rPr>
                              <w:t>نموذج طلب مشروع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72561FFA" id="_x0000_t202" coordsize="21600,21600" o:spt="202" path="m,l,21600r21600,l21600,xe">
                <v:stroke joinstyle="miter"/>
                <v:path gradientshapeok="t" o:connecttype="rect"/>
              </v:shapetype>
              <v:shape id="Text Box 1" o:spid="_x0000_s1026" type="#_x0000_t202" style="position:absolute;margin-left:-5pt;margin-top:-.85pt;width:520.6pt;height:32.45pt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SCrNBFQIAACwEAAAOAAAAZHJzL2Uyb0RvYy54bWysU02P2jAQvVfqf7B8LyEUaBsRVnRXVJXQ&#13;&#10;7kpstWfj2CSS7XFtQ0J/fcdO+NC2p6qXydhvMh/vjRd3nVbkKJxvwJQ0H40pEYZD1Zh9SX+8rD98&#13;&#10;psQHZiqmwIiSnoSnd8v37xatLcQEalCVcASTGF+0tqR1CLbIMs9roZkfgRUGQQlOs4BHt88qx1rM&#13;&#10;rlU2GY/nWQuusg648B5vH3qQLlN+KQUPT1J6EYgqKfYWknXJ7qLNlgtW7B2zdcOHNtg/dKFZY7Do&#13;&#10;JdUDC4wcXPNHKt1wBx5kGHHQGUjZcJFmwGny8ZtptjWzIs2C5Hh7ocn/v7T88bi1z46E7it0KGAk&#13;&#10;pLW+8HgZ5+mk0/GLnRLEkcLThTbRBcLxcj7P8/kEIY7YNJ/k+Symya5/W+fDNwGaRKekDmVJbLHj&#13;&#10;xoc+9BwSixlYN0olaZQhLVb4OBunHy4IJlcGa1x7jV7odt0wwA6qE87loJfcW75usPiG+fDMHGqM&#13;&#10;/eLehic0UgEWgcGjpAb362/3MR6pR5SSFnempP7ngTlBifpuUJQv+XQalywdprNPkRN3i+xuEXPQ&#13;&#10;94BrmeMLsTy5MT6osysd6Fdc71WsihAzHGuXNJzd+9BvMj4PLlarFIRrZVnYmK3lMXWkM1L70r0y&#13;&#10;Zwf+Ayr3COftYsUbGfrYXojVIYBskkaR4J7VgXdcyaTy8Hzizt+eU9T1kS9/AwAA//8DAFBLAwQU&#13;&#10;AAYACAAAACEAntTn/uUAAAAPAQAADwAAAGRycy9kb3ducmV2LnhtbEyPQU/DMAyF70j8h8hI3Lak&#13;&#10;nRhT13SaiiYkBIeNXbi5TdZWJE5psq3w60lPcLFs2X7vfflmtIZd9OA7RxKSuQCmqXaqo0bC8X03&#13;&#10;WwHzAUmhcaQlfGsPm+L2JsdMuSvt9eUQGhZFyGcooQ2hzzj3dast+rnrNcXdyQ0WQxyHhqsBr1Hc&#13;&#10;Gp4KseQWO4oOLfa6bHX9eThbCS/l7g33VWpXP6Z8fj1t+6/jx4OU93fj0zqW7RpY0GP4+4CJIeaH&#13;&#10;Igar3JmUZ0bCLBERKEzNI7DpQCySFFglYblIgRc5/89R/AIAAP//AwBQSwECLQAUAAYACAAAACEA&#13;&#10;toM4kv4AAADhAQAAEwAAAAAAAAAAAAAAAAAAAAAAW0NvbnRlbnRfVHlwZXNdLnhtbFBLAQItABQA&#13;&#10;BgAIAAAAIQA4/SH/1gAAAJQBAAALAAAAAAAAAAAAAAAAAC8BAABfcmVscy8ucmVsc1BLAQItABQA&#13;&#10;BgAIAAAAIQDSCrNBFQIAACwEAAAOAAAAAAAAAAAAAAAAAC4CAABkcnMvZTJvRG9jLnhtbFBLAQIt&#13;&#10;ABQABgAIAAAAIQCe1Of+5QAAAA8BAAAPAAAAAAAAAAAAAAAAAG8EAABkcnMvZG93bnJldi54bWxQ&#13;&#10;SwUGAAAAAAQABADzAAAAgQUAAAAA&#13;&#10;" filled="f" stroked="f" strokeweight=".5pt">
                <v:textbox>
                  <w:txbxContent>
                    <w:p w14:paraId="4C53E60B" w14:textId="08891929" w:rsidR="00C4573C" w:rsidRPr="00222E6A" w:rsidRDefault="00652917" w:rsidP="00222E6A">
                      <w:pPr>
                        <w:spacing w:line="360" w:lineRule="auto"/>
                        <w:jc w:val="center"/>
                        <w:rPr>
                          <w:rFonts w:ascii="Neo Sans Arabic" w:hAnsi="Neo Sans Arabic" w:cs="Neo Sans Arabic"/>
                          <w:b/>
                          <w:bCs/>
                          <w:sz w:val="28"/>
                          <w:szCs w:val="28"/>
                        </w:rPr>
                      </w:pPr>
                      <w:r>
                        <w:rPr>
                          <w:rFonts w:ascii="Neo Sans Arabic" w:hAnsi="Neo Sans Arabic" w:cs="Neo Sans Arabic" w:hint="cs"/>
                          <w:b/>
                          <w:bCs/>
                          <w:sz w:val="28"/>
                          <w:szCs w:val="28"/>
                          <w:rtl/>
                        </w:rPr>
                        <w:t>نموذج طلب مشروع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b/>
          <w:noProof/>
          <w:sz w:val="30"/>
          <w:szCs w:val="30"/>
          <w:u w:val="single"/>
        </w:rPr>
        <mc:AlternateContent>
          <mc:Choice Requires="wps">
            <w:drawing>
              <wp:anchor distT="0" distB="0" distL="114300" distR="114300" simplePos="0" relativeHeight="251661312" behindDoc="0" locked="0" layoutInCell="1" allowOverlap="1" wp14:anchorId="2B442C2D" wp14:editId="67B66479">
                <wp:simplePos x="0" y="0"/>
                <wp:positionH relativeFrom="column">
                  <wp:posOffset>-630537</wp:posOffset>
                </wp:positionH>
                <wp:positionV relativeFrom="paragraph">
                  <wp:posOffset>-810242</wp:posOffset>
                </wp:positionV>
                <wp:extent cx="2421228" cy="956310"/>
                <wp:effectExtent l="0" t="0" r="0" b="0"/>
                <wp:wrapNone/>
                <wp:docPr id="1690360173" name="Text Box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421228" cy="95631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</wps:spPr>
                      <wps:txbx>
                        <w:txbxContent>
                          <w:p w14:paraId="6E9D2AC2" w14:textId="0E23A559" w:rsidR="00D04E02" w:rsidRDefault="00F573C6" w:rsidP="00F573C6">
                            <w:pPr>
                              <w:bidi/>
                              <w:spacing w:line="360" w:lineRule="auto"/>
                              <w:rPr>
                                <w:rFonts w:ascii="Neo Sans Arabic" w:hAnsi="Neo Sans Arabic" w:cs="Neo Sans Arabic"/>
                                <w:sz w:val="20"/>
                                <w:szCs w:val="20"/>
                              </w:rPr>
                            </w:pPr>
                            <w:r>
                              <w:rPr>
                                <w:rFonts w:ascii="Neo Sans Arabic" w:hAnsi="Neo Sans Arabic" w:cs="Neo Sans Arabic" w:hint="cs"/>
                                <w:sz w:val="20"/>
                                <w:szCs w:val="20"/>
                                <w:rtl/>
                              </w:rPr>
                              <w:t xml:space="preserve">رقم الإصدار: </w:t>
                            </w:r>
                            <w:r>
                              <w:rPr>
                                <w:rFonts w:ascii="Neo Sans Arabic" w:hAnsi="Neo Sans Arabic" w:cs="Neo Sans Arabic"/>
                                <w:sz w:val="20"/>
                                <w:szCs w:val="20"/>
                              </w:rPr>
                              <w:t>1.0</w:t>
                            </w:r>
                          </w:p>
                          <w:p w14:paraId="599BE826" w14:textId="75538A70" w:rsidR="00F573C6" w:rsidRPr="00D04E02" w:rsidRDefault="00F573C6" w:rsidP="00F573C6">
                            <w:pPr>
                              <w:bidi/>
                              <w:spacing w:line="360" w:lineRule="auto"/>
                              <w:rPr>
                                <w:rFonts w:ascii="Neo Sans Arabic" w:hAnsi="Neo Sans Arabic" w:cs="Neo Sans Arabic" w:hint="cs"/>
                                <w:sz w:val="20"/>
                                <w:szCs w:val="20"/>
                                <w:rtl/>
                              </w:rPr>
                            </w:pPr>
                            <w:r>
                              <w:rPr>
                                <w:rFonts w:ascii="Neo Sans Arabic" w:hAnsi="Neo Sans Arabic" w:cs="Neo Sans Arabic" w:hint="cs"/>
                                <w:sz w:val="20"/>
                                <w:szCs w:val="20"/>
                                <w:rtl/>
                              </w:rPr>
                              <w:t>تصنيف الوثيقة: للاستخدام الداخلي</w:t>
                            </w:r>
                          </w:p>
                          <w:p w14:paraId="25378480" w14:textId="20F2D098" w:rsidR="00D04E02" w:rsidRPr="00D04E02" w:rsidRDefault="00D04E02" w:rsidP="00F573C6">
                            <w:pPr>
                              <w:bidi/>
                              <w:spacing w:line="360" w:lineRule="auto"/>
                              <w:rPr>
                                <w:sz w:val="18"/>
                                <w:szCs w:val="18"/>
                                <w:rtl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B442C2D" id="_x0000_s1027" type="#_x0000_t202" style="position:absolute;margin-left:-49.65pt;margin-top:-63.8pt;width:190.65pt;height:75.3pt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HkRQAGgIAADMEAAAOAAAAZHJzL2Uyb0RvYy54bWysU01vGyEQvVfqf0Dc6/VubLdZeR25iVxV&#13;&#10;ipJITpUzZsGLxDIUsHfdX9+B9ZfSnqpeYGCG+XjvMb/rW032wnkFpqL5aEyJMBxqZbYV/fG6+vSF&#13;&#10;Eh+YqZkGIyp6EJ7eLT5+mHe2FAU0oGvhCCYxvuxsRZsQbJllnjeiZX4EVhh0SnAtC3h026x2rMPs&#13;&#10;rc6K8XiWdeBq64AL7/H2YXDSRcovpeDhWUovAtEVxd5CWl1aN3HNFnNWbh2zjeLHNtg/dNEyZbDo&#13;&#10;OdUDC4zsnPojVau4Aw8yjDi0GUipuEgz4DT5+N0064ZZkWZBcLw9w+T/X1r+tF/bF0dC/xV6JDAC&#13;&#10;0llferyM8/TStXHHTgn6EcLDGTbRB8LxspgUeVEg0Rx9t9PZTZ5wzS6vrfPhm4CWRKOiDmlJaLH9&#13;&#10;ow9YEUNPIbGYgZXSOlGjDekqOruZjtODswdfaIMPL71GK/Sbnqj6ao4N1Accz8HAvLd8pbCHR+bD&#13;&#10;C3NINU6E8g3PuEgNWAuOFiUNuF9/u4/xyAB6KelQOhX1P3fMCUr0d4Pc3OaTSdRaOkymnws8uGvP&#13;&#10;5tpjdu09oDpz/CiWJzPGB30ypYP2DVW+jFXRxQzH2hUNJ/M+DILGX8LFcpmCUF2WhUeztjymjqhG&#13;&#10;hF/7N+bskYaABD7BSWSsfMfGEDvwsdwFkCpRFXEeUD3Cj8pMDB5/UZT+9TlFXf764jcAAAD//wMA&#13;&#10;UEsDBBQABgAIAAAAIQD6Njx/5QAAABABAAAPAAAAZHJzL2Rvd25yZXYueG1sTE89T8MwEN2R+A/W&#13;&#10;IbG1Tl1R0jROVQVVSIgOLV3YnNhNIuxziN028Os5JlhO73Tv3ke+Hp1lFzOEzqOE2TQBZrD2usNG&#13;&#10;wvFtO0mBhahQK+vRSPgyAdbF7U2uMu2vuDeXQ2wYiWDIlIQ2xj7jPNStcSpMfW+Qbic/OBVpHRqu&#13;&#10;B3UlcWe5SJIFd6pDcmhVb8rW1B+Hs5PwUm53al8Jl37b8vn1tOk/j+8PUt7fjU8rGpsVsGjG+PcB&#13;&#10;vx0oPxQUrPJn1IFZCZPlck5UAjPxuABGFJEK6lgRmCfAi5z/L1L8AAAA//8DAFBLAQItABQABgAI&#13;&#10;AAAAIQC2gziS/gAAAOEBAAATAAAAAAAAAAAAAAAAAAAAAABbQ29udGVudF9UeXBlc10ueG1sUEsB&#13;&#10;Ai0AFAAGAAgAAAAhADj9If/WAAAAlAEAAAsAAAAAAAAAAAAAAAAALwEAAF9yZWxzLy5yZWxzUEsB&#13;&#10;Ai0AFAAGAAgAAAAhAEeRFAAaAgAAMwQAAA4AAAAAAAAAAAAAAAAALgIAAGRycy9lMm9Eb2MueG1s&#13;&#10;UEsBAi0AFAAGAAgAAAAhAPo2PH/lAAAAEAEAAA8AAAAAAAAAAAAAAAAAdAQAAGRycy9kb3ducmV2&#13;&#10;LnhtbFBLBQYAAAAABAAEAPMAAACGBQAAAAA=&#13;&#10;" filled="f" stroked="f" strokeweight=".5pt">
                <v:textbox>
                  <w:txbxContent>
                    <w:p w14:paraId="6E9D2AC2" w14:textId="0E23A559" w:rsidR="00D04E02" w:rsidRDefault="00F573C6" w:rsidP="00F573C6">
                      <w:pPr>
                        <w:bidi/>
                        <w:spacing w:line="360" w:lineRule="auto"/>
                        <w:rPr>
                          <w:rFonts w:ascii="Neo Sans Arabic" w:hAnsi="Neo Sans Arabic" w:cs="Neo Sans Arabic"/>
                          <w:sz w:val="20"/>
                          <w:szCs w:val="20"/>
                        </w:rPr>
                      </w:pPr>
                      <w:r>
                        <w:rPr>
                          <w:rFonts w:ascii="Neo Sans Arabic" w:hAnsi="Neo Sans Arabic" w:cs="Neo Sans Arabic" w:hint="cs"/>
                          <w:sz w:val="20"/>
                          <w:szCs w:val="20"/>
                          <w:rtl/>
                        </w:rPr>
                        <w:t xml:space="preserve">رقم الإصدار: </w:t>
                      </w:r>
                      <w:r>
                        <w:rPr>
                          <w:rFonts w:ascii="Neo Sans Arabic" w:hAnsi="Neo Sans Arabic" w:cs="Neo Sans Arabic"/>
                          <w:sz w:val="20"/>
                          <w:szCs w:val="20"/>
                        </w:rPr>
                        <w:t>1.0</w:t>
                      </w:r>
                    </w:p>
                    <w:p w14:paraId="599BE826" w14:textId="75538A70" w:rsidR="00F573C6" w:rsidRPr="00D04E02" w:rsidRDefault="00F573C6" w:rsidP="00F573C6">
                      <w:pPr>
                        <w:bidi/>
                        <w:spacing w:line="360" w:lineRule="auto"/>
                        <w:rPr>
                          <w:rFonts w:ascii="Neo Sans Arabic" w:hAnsi="Neo Sans Arabic" w:cs="Neo Sans Arabic" w:hint="cs"/>
                          <w:sz w:val="20"/>
                          <w:szCs w:val="20"/>
                          <w:rtl/>
                        </w:rPr>
                      </w:pPr>
                      <w:r>
                        <w:rPr>
                          <w:rFonts w:ascii="Neo Sans Arabic" w:hAnsi="Neo Sans Arabic" w:cs="Neo Sans Arabic" w:hint="cs"/>
                          <w:sz w:val="20"/>
                          <w:szCs w:val="20"/>
                          <w:rtl/>
                        </w:rPr>
                        <w:t>تصنيف الوثيقة: للاستخدام الداخلي</w:t>
                      </w:r>
                    </w:p>
                    <w:p w14:paraId="25378480" w14:textId="20F2D098" w:rsidR="00D04E02" w:rsidRPr="00D04E02" w:rsidRDefault="00D04E02" w:rsidP="00F573C6">
                      <w:pPr>
                        <w:bidi/>
                        <w:spacing w:line="360" w:lineRule="auto"/>
                        <w:rPr>
                          <w:sz w:val="18"/>
                          <w:szCs w:val="18"/>
                          <w:rtl/>
                        </w:rPr>
                      </w:pPr>
                    </w:p>
                  </w:txbxContent>
                </v:textbox>
              </v:shape>
            </w:pict>
          </mc:Fallback>
        </mc:AlternateContent>
      </w:r>
    </w:p>
    <w:tbl>
      <w:tblPr>
        <w:tblStyle w:val="TableGrid"/>
        <w:tblpPr w:leftFromText="180" w:rightFromText="180" w:vertAnchor="page" w:horzAnchor="page" w:tblpX="874" w:tblpY="3490"/>
        <w:tblW w:w="10433" w:type="dxa"/>
        <w:tblLook w:val="04A0" w:firstRow="1" w:lastRow="0" w:firstColumn="1" w:lastColumn="0" w:noHBand="0" w:noVBand="1"/>
      </w:tblPr>
      <w:tblGrid>
        <w:gridCol w:w="10433"/>
      </w:tblGrid>
      <w:tr w:rsidR="00222E6A" w:rsidRPr="00706AEF" w14:paraId="05B1B958" w14:textId="77777777" w:rsidTr="00D1549F">
        <w:trPr>
          <w:trHeight w:val="3554"/>
        </w:trPr>
        <w:tc>
          <w:tcPr>
            <w:tcW w:w="10433" w:type="dxa"/>
            <w:vAlign w:val="center"/>
          </w:tcPr>
          <w:p w14:paraId="3D5D8A89" w14:textId="77777777" w:rsidR="00222E6A" w:rsidRPr="004B42E8" w:rsidRDefault="00222E6A" w:rsidP="00D1549F">
            <w:pPr>
              <w:pStyle w:val="ListParagraph"/>
              <w:numPr>
                <w:ilvl w:val="0"/>
                <w:numId w:val="35"/>
              </w:numPr>
              <w:bidi/>
              <w:spacing w:after="40" w:line="360" w:lineRule="auto"/>
              <w:ind w:left="264" w:hanging="264"/>
              <w:jc w:val="lowKashida"/>
              <w:rPr>
                <w:rFonts w:ascii="Neo Sans Arabic" w:hAnsi="Neo Sans Arabic" w:cs="Neo Sans Arabic"/>
                <w:b/>
                <w:bCs/>
              </w:rPr>
            </w:pPr>
            <w:r w:rsidRPr="004B42E8">
              <w:rPr>
                <w:rFonts w:ascii="Neo Sans Arabic" w:hAnsi="Neo Sans Arabic" w:cs="Neo Sans Arabic" w:hint="cs"/>
                <w:b/>
                <w:bCs/>
                <w:rtl/>
              </w:rPr>
              <w:t>تعليمات:</w:t>
            </w:r>
          </w:p>
          <w:p w14:paraId="48988EB3" w14:textId="77777777" w:rsidR="00222E6A" w:rsidRPr="004B42E8" w:rsidRDefault="00222E6A" w:rsidP="00D1549F">
            <w:pPr>
              <w:pStyle w:val="ListParagraph"/>
              <w:numPr>
                <w:ilvl w:val="0"/>
                <w:numId w:val="34"/>
              </w:numPr>
              <w:bidi/>
              <w:spacing w:after="40" w:line="360" w:lineRule="auto"/>
              <w:ind w:left="237" w:hanging="283"/>
              <w:jc w:val="lowKashida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الالتزام بتعبئة النموذج بدون التعديل عليه والتأكد من صحة البيانات.</w:t>
            </w:r>
          </w:p>
          <w:p w14:paraId="1FA73635" w14:textId="77777777" w:rsidR="00222E6A" w:rsidRPr="004B42E8" w:rsidRDefault="00222E6A" w:rsidP="00D1549F">
            <w:pPr>
              <w:pStyle w:val="ListParagraph"/>
              <w:numPr>
                <w:ilvl w:val="0"/>
                <w:numId w:val="34"/>
              </w:numPr>
              <w:bidi/>
              <w:spacing w:after="40" w:line="360" w:lineRule="auto"/>
              <w:ind w:left="264" w:hanging="264"/>
              <w:jc w:val="lowKashida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إرفاق موافقة صاحب الصلاحية.</w:t>
            </w:r>
          </w:p>
          <w:p w14:paraId="6CD7462D" w14:textId="77777777" w:rsidR="00222E6A" w:rsidRPr="004B42E8" w:rsidRDefault="00222E6A" w:rsidP="00D1549F">
            <w:pPr>
              <w:pStyle w:val="ListParagraph"/>
              <w:numPr>
                <w:ilvl w:val="0"/>
                <w:numId w:val="34"/>
              </w:numPr>
              <w:bidi/>
              <w:spacing w:after="40" w:line="360" w:lineRule="auto"/>
              <w:ind w:left="264" w:hanging="264"/>
              <w:jc w:val="lowKashida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إرفاق المستندات الداعمة.</w:t>
            </w:r>
          </w:p>
          <w:p w14:paraId="19AC0BA9" w14:textId="77777777" w:rsidR="00222E6A" w:rsidRPr="004B42E8" w:rsidRDefault="00222E6A" w:rsidP="00D1549F">
            <w:pPr>
              <w:pStyle w:val="ListParagraph"/>
              <w:numPr>
                <w:ilvl w:val="0"/>
                <w:numId w:val="34"/>
              </w:numPr>
              <w:bidi/>
              <w:spacing w:after="40" w:line="360" w:lineRule="auto"/>
              <w:ind w:left="264" w:hanging="264"/>
              <w:jc w:val="lowKashida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لن يتم النظر في الطلبات غير المكتملة.</w:t>
            </w:r>
          </w:p>
          <w:p w14:paraId="784807AA" w14:textId="77777777" w:rsidR="00222E6A" w:rsidRPr="004B42E8" w:rsidRDefault="00222E6A" w:rsidP="00D1549F">
            <w:pPr>
              <w:pStyle w:val="ListParagraph"/>
              <w:numPr>
                <w:ilvl w:val="0"/>
                <w:numId w:val="34"/>
              </w:numPr>
              <w:bidi/>
              <w:spacing w:after="40" w:line="360" w:lineRule="auto"/>
              <w:ind w:left="264" w:hanging="264"/>
              <w:jc w:val="lowKashida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تعبئة جدول الكميات والمواصفات باللغة العربية.</w:t>
            </w:r>
          </w:p>
          <w:p w14:paraId="7E5B0A94" w14:textId="77777777" w:rsidR="00222E6A" w:rsidRPr="00706AEF" w:rsidRDefault="00222E6A" w:rsidP="00D1549F">
            <w:pPr>
              <w:pStyle w:val="ListParagraph"/>
              <w:numPr>
                <w:ilvl w:val="0"/>
                <w:numId w:val="34"/>
              </w:numPr>
              <w:bidi/>
              <w:spacing w:after="40" w:line="360" w:lineRule="auto"/>
              <w:ind w:left="264" w:hanging="264"/>
              <w:jc w:val="lowKashida"/>
              <w:rPr>
                <w:rFonts w:ascii="Neo Sans Arabic" w:hAnsi="Neo Sans Arabic" w:cs="Neo Sans Arabic"/>
                <w:sz w:val="20"/>
                <w:szCs w:val="20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إرفاق النموذج وموافقة صاحب الصلاحية وجميع المستندات الداعمة في نظام (برق) أو البريد الإلكتروني بنفس الصيغة (</w:t>
            </w:r>
            <w:r w:rsidRPr="004B42E8">
              <w:rPr>
                <w:rFonts w:ascii="Neo Sans Arabic" w:hAnsi="Neo Sans Arabic" w:cs="Neo Sans Arabic"/>
                <w:sz w:val="22"/>
                <w:szCs w:val="22"/>
              </w:rPr>
              <w:t>Word</w:t>
            </w: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).</w:t>
            </w:r>
          </w:p>
        </w:tc>
      </w:tr>
    </w:tbl>
    <w:p w14:paraId="16F70872" w14:textId="77777777" w:rsidR="00706AEF" w:rsidRDefault="00706AEF" w:rsidP="00C4573C">
      <w:pPr>
        <w:rPr>
          <w:b/>
          <w:sz w:val="30"/>
          <w:szCs w:val="30"/>
          <w:u w:val="single"/>
          <w:rtl/>
        </w:rPr>
      </w:pPr>
    </w:p>
    <w:p w14:paraId="42CCFE25" w14:textId="77777777" w:rsidR="00706AEF" w:rsidRDefault="00706AEF" w:rsidP="00C4573C">
      <w:pPr>
        <w:rPr>
          <w:b/>
          <w:sz w:val="30"/>
          <w:szCs w:val="30"/>
          <w:u w:val="single"/>
          <w:rtl/>
        </w:rPr>
      </w:pPr>
    </w:p>
    <w:p w14:paraId="23885785" w14:textId="292D7572" w:rsidR="00655710" w:rsidRPr="004B42E8" w:rsidRDefault="00655710" w:rsidP="00C4573C">
      <w:pPr>
        <w:rPr>
          <w:b/>
          <w:sz w:val="2"/>
          <w:szCs w:val="2"/>
          <w:u w:val="single"/>
        </w:rPr>
      </w:pPr>
    </w:p>
    <w:tbl>
      <w:tblPr>
        <w:tblW w:w="1045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7905"/>
        <w:gridCol w:w="2551"/>
      </w:tblGrid>
      <w:tr w:rsidR="00655710" w:rsidRPr="005B11D3" w14:paraId="484F4598" w14:textId="77777777" w:rsidTr="004B42E8">
        <w:trPr>
          <w:cantSplit/>
          <w:trHeight w:val="519"/>
        </w:trPr>
        <w:tc>
          <w:tcPr>
            <w:tcW w:w="10456" w:type="dxa"/>
            <w:gridSpan w:val="2"/>
            <w:shd w:val="clear" w:color="auto" w:fill="375589"/>
            <w:vAlign w:val="center"/>
          </w:tcPr>
          <w:p w14:paraId="4092518C" w14:textId="65BA51D4" w:rsidR="00655710" w:rsidRPr="004B42E8" w:rsidRDefault="004B42E8" w:rsidP="004B42E8">
            <w:pPr>
              <w:pStyle w:val="ListParagraph"/>
              <w:numPr>
                <w:ilvl w:val="0"/>
                <w:numId w:val="36"/>
              </w:numPr>
              <w:bidi/>
              <w:spacing w:line="220" w:lineRule="exact"/>
              <w:rPr>
                <w:rFonts w:ascii="Neo Sans Arabic" w:hAnsi="Neo Sans Arabic" w:cs="Neo Sans Arabic"/>
                <w:color w:val="FFFFFF" w:themeColor="background1"/>
              </w:rPr>
            </w:pPr>
            <w:r w:rsidRPr="004B42E8">
              <w:rPr>
                <w:rFonts w:ascii="Neo Sans Arabic" w:hAnsi="Neo Sans Arabic" w:cs="Neo Sans Arabic" w:hint="cs"/>
                <w:color w:val="FFFFFF" w:themeColor="background1"/>
                <w:rtl/>
              </w:rPr>
              <w:t>المعلومات الأساسية عن الجهة:</w:t>
            </w:r>
          </w:p>
        </w:tc>
      </w:tr>
      <w:tr w:rsidR="00020694" w:rsidRPr="005B11D3" w14:paraId="0165EE18" w14:textId="77777777" w:rsidTr="008E1403">
        <w:trPr>
          <w:trHeight w:val="646"/>
        </w:trPr>
        <w:tc>
          <w:tcPr>
            <w:tcW w:w="7905" w:type="dxa"/>
            <w:vAlign w:val="center"/>
          </w:tcPr>
          <w:p w14:paraId="526AD2DB" w14:textId="1F406434" w:rsidR="00020694" w:rsidRPr="004B42E8" w:rsidRDefault="00020694" w:rsidP="002F42E7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6727EAC1" w14:textId="097CBE01" w:rsidR="00020694" w:rsidRPr="004B42E8" w:rsidRDefault="002F42E7" w:rsidP="002F42E7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الجهة الطالبة:</w:t>
            </w:r>
          </w:p>
        </w:tc>
      </w:tr>
      <w:tr w:rsidR="00020694" w:rsidRPr="005B11D3" w14:paraId="2E38460A" w14:textId="77777777" w:rsidTr="008E1403">
        <w:trPr>
          <w:trHeight w:val="658"/>
        </w:trPr>
        <w:tc>
          <w:tcPr>
            <w:tcW w:w="7905" w:type="dxa"/>
            <w:vAlign w:val="center"/>
          </w:tcPr>
          <w:p w14:paraId="3E6BCB7C" w14:textId="5A2D4C94" w:rsidR="00020694" w:rsidRPr="004B42E8" w:rsidRDefault="00020694" w:rsidP="002F42E7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486A39CD" w14:textId="11225924" w:rsidR="00020694" w:rsidRPr="004B42E8" w:rsidRDefault="002F42E7" w:rsidP="002F42E7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ممثل الجهة الطالبة:</w:t>
            </w:r>
          </w:p>
        </w:tc>
      </w:tr>
      <w:tr w:rsidR="00020694" w:rsidRPr="005B11D3" w14:paraId="224969BD" w14:textId="77777777" w:rsidTr="008E1403">
        <w:trPr>
          <w:trHeight w:val="588"/>
        </w:trPr>
        <w:tc>
          <w:tcPr>
            <w:tcW w:w="7905" w:type="dxa"/>
            <w:vAlign w:val="center"/>
          </w:tcPr>
          <w:p w14:paraId="1EAD928C" w14:textId="33C8B697" w:rsidR="00020694" w:rsidRPr="004B42E8" w:rsidRDefault="00020694" w:rsidP="002F42E7">
            <w:pPr>
              <w:widowControl w:val="0"/>
              <w:bidi/>
              <w:spacing w:line="220" w:lineRule="exact"/>
              <w:rPr>
                <w:rFonts w:ascii="Neo Sans Arabic" w:eastAsia="Arial Unicode MS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03DBCCB8" w14:textId="04D85D35" w:rsidR="00020694" w:rsidRPr="004B42E8" w:rsidRDefault="002F42E7" w:rsidP="002F42E7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رقم الجوال لممثل الجهة:</w:t>
            </w:r>
          </w:p>
        </w:tc>
      </w:tr>
      <w:tr w:rsidR="002F42E7" w:rsidRPr="005B11D3" w14:paraId="644CB307" w14:textId="77777777" w:rsidTr="008E1403">
        <w:trPr>
          <w:trHeight w:val="588"/>
        </w:trPr>
        <w:tc>
          <w:tcPr>
            <w:tcW w:w="7905" w:type="dxa"/>
            <w:vAlign w:val="center"/>
          </w:tcPr>
          <w:p w14:paraId="5887E61B" w14:textId="77777777" w:rsidR="002F42E7" w:rsidRPr="004B42E8" w:rsidRDefault="002F42E7" w:rsidP="002F42E7">
            <w:pPr>
              <w:widowControl w:val="0"/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70937717" w14:textId="3D2D1055" w:rsidR="002F42E7" w:rsidRPr="004B42E8" w:rsidRDefault="002F42E7" w:rsidP="002F42E7">
            <w:pPr>
              <w:bidi/>
              <w:spacing w:line="220" w:lineRule="exact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تاريخ الطلب:</w:t>
            </w:r>
          </w:p>
        </w:tc>
      </w:tr>
      <w:tr w:rsidR="002F42E7" w:rsidRPr="005B11D3" w14:paraId="732B9A6E" w14:textId="77777777" w:rsidTr="008E1403">
        <w:trPr>
          <w:trHeight w:val="588"/>
        </w:trPr>
        <w:tc>
          <w:tcPr>
            <w:tcW w:w="7905" w:type="dxa"/>
            <w:vAlign w:val="center"/>
          </w:tcPr>
          <w:p w14:paraId="64E43631" w14:textId="367D22D4" w:rsidR="002F42E7" w:rsidRPr="004B42E8" w:rsidRDefault="002F42E7" w:rsidP="002F42E7">
            <w:pPr>
              <w:widowControl w:val="0"/>
              <w:bidi/>
              <w:spacing w:line="220" w:lineRule="exact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4B42E8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إرفاق صورة من موافقة صاحب الصلاحية</w:t>
            </w:r>
          </w:p>
        </w:tc>
        <w:tc>
          <w:tcPr>
            <w:tcW w:w="2551" w:type="dxa"/>
            <w:vAlign w:val="center"/>
          </w:tcPr>
          <w:p w14:paraId="21FFF375" w14:textId="3DA9FBC9" w:rsidR="002F42E7" w:rsidRPr="004B42E8" w:rsidRDefault="002F42E7" w:rsidP="002F42E7">
            <w:pPr>
              <w:bidi/>
              <w:spacing w:line="220" w:lineRule="exact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4B42E8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اعتماد صاحب الصلاحية:</w:t>
            </w:r>
          </w:p>
        </w:tc>
      </w:tr>
    </w:tbl>
    <w:p w14:paraId="6BEF2293" w14:textId="77777777" w:rsidR="003C0516" w:rsidRDefault="003C0516" w:rsidP="00FF23B8"/>
    <w:p w14:paraId="0F6B56A1" w14:textId="77777777" w:rsidR="00AE2CC2" w:rsidRDefault="00964E4E" w:rsidP="001D7891">
      <w:pPr>
        <w:rPr>
          <w:rFonts w:ascii="Verdana" w:hAnsi="Verdana" w:cs="Arial"/>
          <w:sz w:val="16"/>
          <w:szCs w:val="16"/>
        </w:rPr>
      </w:pPr>
      <w:r>
        <w:tab/>
      </w:r>
    </w:p>
    <w:tbl>
      <w:tblPr>
        <w:tblW w:w="1045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7905"/>
        <w:gridCol w:w="2551"/>
      </w:tblGrid>
      <w:tr w:rsidR="00AE2CC2" w:rsidRPr="005B11D3" w14:paraId="715011EB" w14:textId="77777777" w:rsidTr="005C65F2">
        <w:trPr>
          <w:cantSplit/>
          <w:trHeight w:val="519"/>
        </w:trPr>
        <w:tc>
          <w:tcPr>
            <w:tcW w:w="10456" w:type="dxa"/>
            <w:gridSpan w:val="2"/>
            <w:shd w:val="clear" w:color="auto" w:fill="375589"/>
            <w:vAlign w:val="center"/>
          </w:tcPr>
          <w:p w14:paraId="23E708FA" w14:textId="24A768D3" w:rsidR="00AE2CC2" w:rsidRPr="004B42E8" w:rsidRDefault="00AE2CC2" w:rsidP="00AE2CC2">
            <w:pPr>
              <w:pStyle w:val="ListParagraph"/>
              <w:numPr>
                <w:ilvl w:val="0"/>
                <w:numId w:val="37"/>
              </w:numPr>
              <w:bidi/>
              <w:spacing w:line="220" w:lineRule="exact"/>
              <w:rPr>
                <w:rFonts w:ascii="Neo Sans Arabic" w:hAnsi="Neo Sans Arabic" w:cs="Neo Sans Arabic"/>
                <w:color w:val="FFFFFF" w:themeColor="background1"/>
              </w:rPr>
            </w:pPr>
            <w:r>
              <w:rPr>
                <w:rFonts w:ascii="Neo Sans Arabic" w:hAnsi="Neo Sans Arabic" w:cs="Neo Sans Arabic" w:hint="cs"/>
                <w:color w:val="FFFFFF" w:themeColor="background1"/>
                <w:rtl/>
              </w:rPr>
              <w:t>معلومات عامة عن المشروع</w:t>
            </w:r>
          </w:p>
        </w:tc>
      </w:tr>
      <w:tr w:rsidR="00AE2CC2" w:rsidRPr="005B11D3" w14:paraId="2F3245F1" w14:textId="77777777" w:rsidTr="005C65F2">
        <w:trPr>
          <w:trHeight w:val="646"/>
        </w:trPr>
        <w:tc>
          <w:tcPr>
            <w:tcW w:w="7905" w:type="dxa"/>
            <w:vAlign w:val="center"/>
          </w:tcPr>
          <w:p w14:paraId="27CC5FEE" w14:textId="77777777" w:rsidR="00AE2CC2" w:rsidRPr="004B42E8" w:rsidRDefault="00AE2CC2" w:rsidP="005C65F2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6688F52A" w14:textId="591A3923" w:rsidR="00AE2CC2" w:rsidRPr="004B42E8" w:rsidRDefault="00C04B1C" w:rsidP="005C65F2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اسم المشروع:</w:t>
            </w:r>
          </w:p>
        </w:tc>
      </w:tr>
      <w:tr w:rsidR="00AE2CC2" w:rsidRPr="005B11D3" w14:paraId="7C37A843" w14:textId="77777777" w:rsidTr="004B44A8">
        <w:trPr>
          <w:trHeight w:val="1399"/>
        </w:trPr>
        <w:tc>
          <w:tcPr>
            <w:tcW w:w="7905" w:type="dxa"/>
            <w:vAlign w:val="center"/>
          </w:tcPr>
          <w:p w14:paraId="36B207CB" w14:textId="77777777" w:rsidR="00AE2CC2" w:rsidRPr="004B42E8" w:rsidRDefault="00AE2CC2" w:rsidP="005C65F2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66E1B708" w14:textId="37559221" w:rsidR="00AE2CC2" w:rsidRPr="004B42E8" w:rsidRDefault="00C04B1C" w:rsidP="005C65F2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وصف المشروع:</w:t>
            </w:r>
          </w:p>
        </w:tc>
      </w:tr>
      <w:tr w:rsidR="00AE2CC2" w:rsidRPr="005B11D3" w14:paraId="131D1269" w14:textId="77777777" w:rsidTr="005C65F2">
        <w:trPr>
          <w:trHeight w:val="588"/>
        </w:trPr>
        <w:tc>
          <w:tcPr>
            <w:tcW w:w="7905" w:type="dxa"/>
            <w:vAlign w:val="center"/>
          </w:tcPr>
          <w:p w14:paraId="7E3F03ED" w14:textId="77777777" w:rsidR="00AE2CC2" w:rsidRPr="004B42E8" w:rsidRDefault="00AE2CC2" w:rsidP="005C65F2">
            <w:pPr>
              <w:widowControl w:val="0"/>
              <w:bidi/>
              <w:spacing w:line="220" w:lineRule="exact"/>
              <w:rPr>
                <w:rFonts w:ascii="Neo Sans Arabic" w:eastAsia="Arial Unicode MS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5286A963" w14:textId="04E717C1" w:rsidR="00AE2CC2" w:rsidRPr="004B42E8" w:rsidRDefault="00C04B1C" w:rsidP="005C65F2">
            <w:pPr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مدة المشروع:</w:t>
            </w:r>
          </w:p>
        </w:tc>
      </w:tr>
      <w:tr w:rsidR="00AE2CC2" w:rsidRPr="005B11D3" w14:paraId="523F8D22" w14:textId="77777777" w:rsidTr="005C65F2">
        <w:trPr>
          <w:trHeight w:val="588"/>
        </w:trPr>
        <w:tc>
          <w:tcPr>
            <w:tcW w:w="7905" w:type="dxa"/>
            <w:vAlign w:val="center"/>
          </w:tcPr>
          <w:p w14:paraId="5D57F8A5" w14:textId="77777777" w:rsidR="00AE2CC2" w:rsidRPr="004B42E8" w:rsidRDefault="00AE2CC2" w:rsidP="005C65F2">
            <w:pPr>
              <w:widowControl w:val="0"/>
              <w:bidi/>
              <w:spacing w:line="220" w:lineRule="exact"/>
              <w:rPr>
                <w:rFonts w:ascii="Neo Sans Arabic" w:hAnsi="Neo Sans Arabic" w:cs="Neo Sans Arabic"/>
                <w:sz w:val="22"/>
                <w:szCs w:val="22"/>
              </w:rPr>
            </w:pPr>
          </w:p>
        </w:tc>
        <w:tc>
          <w:tcPr>
            <w:tcW w:w="2551" w:type="dxa"/>
            <w:vAlign w:val="center"/>
          </w:tcPr>
          <w:p w14:paraId="12EABC1E" w14:textId="5D2A8B83" w:rsidR="00AE2CC2" w:rsidRPr="004B42E8" w:rsidRDefault="00C04B1C" w:rsidP="005C65F2">
            <w:pPr>
              <w:bidi/>
              <w:spacing w:line="220" w:lineRule="exact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التكلفة التقديرية للمشروع:</w:t>
            </w:r>
          </w:p>
        </w:tc>
      </w:tr>
    </w:tbl>
    <w:p w14:paraId="21636D1B" w14:textId="45029718" w:rsidR="001D7891" w:rsidRDefault="001D7891" w:rsidP="001D7891">
      <w:pPr>
        <w:rPr>
          <w:rFonts w:ascii="Verdana" w:hAnsi="Verdana" w:cs="Arial"/>
          <w:sz w:val="16"/>
          <w:szCs w:val="16"/>
        </w:rPr>
      </w:pPr>
    </w:p>
    <w:p w14:paraId="6E511FFB" w14:textId="77777777" w:rsidR="00E045EA" w:rsidRDefault="00E045EA" w:rsidP="008D0D3F"/>
    <w:p w14:paraId="595ADCD9" w14:textId="77777777" w:rsidR="00E045EA" w:rsidRPr="00233F0F" w:rsidRDefault="00E045EA" w:rsidP="00E045EA">
      <w:pPr>
        <w:rPr>
          <w:sz w:val="6"/>
          <w:szCs w:val="6"/>
        </w:rPr>
      </w:pPr>
    </w:p>
    <w:p w14:paraId="5EA54C6E" w14:textId="77777777" w:rsidR="00756EFF" w:rsidRPr="00C4573C" w:rsidRDefault="00756EFF" w:rsidP="00FF23B8">
      <w:pPr>
        <w:rPr>
          <w:sz w:val="2"/>
          <w:szCs w:val="2"/>
        </w:rPr>
      </w:pPr>
    </w:p>
    <w:tbl>
      <w:tblPr>
        <w:tblW w:w="1045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7054"/>
        <w:gridCol w:w="3402"/>
      </w:tblGrid>
      <w:tr w:rsidR="004B44A8" w:rsidRPr="005B11D3" w14:paraId="1837726F" w14:textId="77777777" w:rsidTr="0037482C">
        <w:trPr>
          <w:cantSplit/>
          <w:trHeight w:val="550"/>
        </w:trPr>
        <w:tc>
          <w:tcPr>
            <w:tcW w:w="10456" w:type="dxa"/>
            <w:gridSpan w:val="2"/>
            <w:shd w:val="clear" w:color="auto" w:fill="375589"/>
            <w:vAlign w:val="center"/>
          </w:tcPr>
          <w:p w14:paraId="568A71AA" w14:textId="0BFFB81D" w:rsidR="004B44A8" w:rsidRPr="004B42E8" w:rsidRDefault="007D3E78" w:rsidP="004B44A8">
            <w:pPr>
              <w:pStyle w:val="ListParagraph"/>
              <w:numPr>
                <w:ilvl w:val="0"/>
                <w:numId w:val="38"/>
              </w:numPr>
              <w:bidi/>
              <w:spacing w:line="220" w:lineRule="exact"/>
              <w:rPr>
                <w:rFonts w:ascii="Neo Sans Arabic" w:hAnsi="Neo Sans Arabic" w:cs="Neo Sans Arabic"/>
                <w:color w:val="FFFFFF" w:themeColor="background1"/>
              </w:rPr>
            </w:pPr>
            <w:r>
              <w:rPr>
                <w:rFonts w:ascii="Neo Sans Arabic" w:hAnsi="Neo Sans Arabic" w:cs="Neo Sans Arabic" w:hint="cs"/>
                <w:color w:val="FFFFFF" w:themeColor="background1"/>
                <w:rtl/>
              </w:rPr>
              <w:lastRenderedPageBreak/>
              <w:t>دراسة الوضع الحالي</w:t>
            </w:r>
          </w:p>
        </w:tc>
      </w:tr>
      <w:tr w:rsidR="004B44A8" w:rsidRPr="005B11D3" w14:paraId="6DC736D8" w14:textId="77777777" w:rsidTr="00B56D88">
        <w:trPr>
          <w:trHeight w:val="631"/>
        </w:trPr>
        <w:tc>
          <w:tcPr>
            <w:tcW w:w="7054" w:type="dxa"/>
            <w:shd w:val="clear" w:color="auto" w:fill="F2F2F2" w:themeFill="background1" w:themeFillShade="F2"/>
            <w:vAlign w:val="center"/>
          </w:tcPr>
          <w:p w14:paraId="222DC07A" w14:textId="4E84D852" w:rsidR="004B44A8" w:rsidRPr="004B42E8" w:rsidRDefault="00123825" w:rsidP="00123825">
            <w:pPr>
              <w:bidi/>
              <w:spacing w:line="220" w:lineRule="exact"/>
              <w:jc w:val="center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الإيضاح</w:t>
            </w:r>
          </w:p>
        </w:tc>
        <w:tc>
          <w:tcPr>
            <w:tcW w:w="3402" w:type="dxa"/>
            <w:shd w:val="clear" w:color="auto" w:fill="F2F2F2" w:themeFill="background1" w:themeFillShade="F2"/>
            <w:vAlign w:val="center"/>
          </w:tcPr>
          <w:p w14:paraId="503DCBFB" w14:textId="73939648" w:rsidR="004B44A8" w:rsidRPr="004B42E8" w:rsidRDefault="00123825" w:rsidP="00123825">
            <w:pPr>
              <w:bidi/>
              <w:spacing w:line="220" w:lineRule="exact"/>
              <w:jc w:val="center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العنصر</w:t>
            </w:r>
          </w:p>
        </w:tc>
      </w:tr>
      <w:tr w:rsidR="00123825" w:rsidRPr="005B11D3" w14:paraId="10824BD2" w14:textId="77777777" w:rsidTr="001A6B2F">
        <w:trPr>
          <w:trHeight w:val="1112"/>
        </w:trPr>
        <w:tc>
          <w:tcPr>
            <w:tcW w:w="7054" w:type="dxa"/>
            <w:vAlign w:val="center"/>
          </w:tcPr>
          <w:p w14:paraId="0E8FF46F" w14:textId="77777777" w:rsidR="00123825" w:rsidRP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</w:p>
        </w:tc>
        <w:tc>
          <w:tcPr>
            <w:tcW w:w="3402" w:type="dxa"/>
            <w:vAlign w:val="center"/>
          </w:tcPr>
          <w:p w14:paraId="43A0F275" w14:textId="57741647" w:rsidR="00123825" w:rsidRPr="004B42E8" w:rsidRDefault="00123825" w:rsidP="004B4001">
            <w:pPr>
              <w:bidi/>
              <w:spacing w:line="276" w:lineRule="auto"/>
              <w:rPr>
                <w:rFonts w:ascii="Neo Sans Arabic" w:hAnsi="Neo Sans Arabic" w:cs="Neo Sans Arabic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أهداف ومنافع المشروع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69CF47E6" w14:textId="77777777" w:rsidTr="001A6B2F">
        <w:trPr>
          <w:trHeight w:val="993"/>
        </w:trPr>
        <w:tc>
          <w:tcPr>
            <w:tcW w:w="7054" w:type="dxa"/>
            <w:vAlign w:val="center"/>
          </w:tcPr>
          <w:p w14:paraId="71A37E8B" w14:textId="206C6723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مثال: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يلزم تنفيذ المشروع لأسباب تتعلق بالالتزام بضوابط .......</w:t>
            </w:r>
          </w:p>
        </w:tc>
        <w:tc>
          <w:tcPr>
            <w:tcW w:w="3402" w:type="dxa"/>
            <w:vAlign w:val="center"/>
          </w:tcPr>
          <w:p w14:paraId="283A90BC" w14:textId="1B879842" w:rsidR="00123825" w:rsidRPr="004B42E8" w:rsidRDefault="00123825" w:rsidP="004B4001">
            <w:pPr>
              <w:bidi/>
              <w:spacing w:line="276" w:lineRule="auto"/>
              <w:rPr>
                <w:rFonts w:ascii="Neo Sans Arabic" w:hAnsi="Neo Sans Arabic" w:cs="Neo Sans Arabic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مبررات المشروع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12BABBC3" w14:textId="77777777" w:rsidTr="001A6B2F">
        <w:trPr>
          <w:trHeight w:val="993"/>
        </w:trPr>
        <w:tc>
          <w:tcPr>
            <w:tcW w:w="7054" w:type="dxa"/>
            <w:vAlign w:val="center"/>
          </w:tcPr>
          <w:p w14:paraId="500626F5" w14:textId="77777777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</w:p>
        </w:tc>
        <w:tc>
          <w:tcPr>
            <w:tcW w:w="3402" w:type="dxa"/>
            <w:vAlign w:val="center"/>
          </w:tcPr>
          <w:p w14:paraId="17116E22" w14:textId="3BE8D61F" w:rsidR="00123825" w:rsidRPr="004B42E8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 xml:space="preserve">تقييم الوضع الراهن 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04211CEF" w14:textId="77777777" w:rsidTr="008B6CBF">
        <w:trPr>
          <w:trHeight w:val="1385"/>
        </w:trPr>
        <w:tc>
          <w:tcPr>
            <w:tcW w:w="7054" w:type="dxa"/>
            <w:vAlign w:val="center"/>
          </w:tcPr>
          <w:p w14:paraId="0CE8EA17" w14:textId="79BD614F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على سبيل المثال: الموارد البشرية الحالية بتقنية المعلومات، الرخص الحالية من حيث العدد، الخدمات الحالية من حيث العدد، البنية التحتية من حيث نسبة ال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ستخدام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 xml:space="preserve">، 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وغيره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من معلومات مرتبطة بالوضع الحالي.</w:t>
            </w:r>
          </w:p>
        </w:tc>
        <w:tc>
          <w:tcPr>
            <w:tcW w:w="3402" w:type="dxa"/>
            <w:vAlign w:val="center"/>
          </w:tcPr>
          <w:p w14:paraId="5E692E46" w14:textId="6E6B3B4D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دراسة السعة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1B168955" w14:textId="77777777" w:rsidTr="008B6CBF">
        <w:trPr>
          <w:trHeight w:val="1413"/>
        </w:trPr>
        <w:tc>
          <w:tcPr>
            <w:tcW w:w="7054" w:type="dxa"/>
            <w:vAlign w:val="center"/>
          </w:tcPr>
          <w:p w14:paraId="1A5CE054" w14:textId="714B0B5B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تقديم دراسة الطلب للمتطلبات التي تدعم البرنامج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  <w:t>/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المشروع. على سبيل المثال: الموارد المستقبلية التي تحتاجها الجهة من حيث العدد، الرخص المستقبلية من حيث العدد، الخدمات المستقبلية من حيث العدد</w:t>
            </w:r>
          </w:p>
        </w:tc>
        <w:tc>
          <w:tcPr>
            <w:tcW w:w="3402" w:type="dxa"/>
            <w:vAlign w:val="center"/>
          </w:tcPr>
          <w:p w14:paraId="7816BB26" w14:textId="22CEE339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دراسة الطلب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294EBCCB" w14:textId="77777777" w:rsidTr="001A6B2F">
        <w:trPr>
          <w:trHeight w:val="993"/>
        </w:trPr>
        <w:tc>
          <w:tcPr>
            <w:tcW w:w="7054" w:type="dxa"/>
            <w:vAlign w:val="center"/>
          </w:tcPr>
          <w:p w14:paraId="34215A75" w14:textId="66FFA568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إذا كانت الاجابة نعم يرجى 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تحديد الهدف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الرئيسي والتفصيلي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والرقم المرجعي </w:t>
            </w:r>
          </w:p>
        </w:tc>
        <w:tc>
          <w:tcPr>
            <w:tcW w:w="3402" w:type="dxa"/>
            <w:vAlign w:val="center"/>
          </w:tcPr>
          <w:p w14:paraId="7E9806ED" w14:textId="75EFCAE9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هل المشروع ضمن أهداف الخطة الاستراتيجية للجامعة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420B0090" w14:textId="77777777" w:rsidTr="001A6B2F">
        <w:trPr>
          <w:trHeight w:val="993"/>
        </w:trPr>
        <w:tc>
          <w:tcPr>
            <w:tcW w:w="7054" w:type="dxa"/>
            <w:vAlign w:val="center"/>
          </w:tcPr>
          <w:p w14:paraId="6D7C2561" w14:textId="787970A7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إذا كانت الاجابة نعم يرجى 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تحديد المشروع والرقم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المرجعي</w:t>
            </w:r>
          </w:p>
        </w:tc>
        <w:tc>
          <w:tcPr>
            <w:tcW w:w="3402" w:type="dxa"/>
            <w:vAlign w:val="center"/>
          </w:tcPr>
          <w:p w14:paraId="4EB2F26C" w14:textId="0B48383F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هل المشروع ضمن مشاريع التحول الرقمي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7DD1FCC0" w14:textId="77777777" w:rsidTr="001A6B2F">
        <w:trPr>
          <w:trHeight w:val="993"/>
        </w:trPr>
        <w:tc>
          <w:tcPr>
            <w:tcW w:w="7054" w:type="dxa"/>
            <w:vAlign w:val="center"/>
          </w:tcPr>
          <w:p w14:paraId="3C9C3778" w14:textId="65E3A9C1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إذا كانت الاجابة نعم يرجى 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تحديد المبادرة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/</w:t>
            </w:r>
            <w:r w:rsidRPr="00123825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المشروع والرقم</w:t>
            </w: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المرجعي</w:t>
            </w:r>
          </w:p>
        </w:tc>
        <w:tc>
          <w:tcPr>
            <w:tcW w:w="3402" w:type="dxa"/>
            <w:vAlign w:val="center"/>
          </w:tcPr>
          <w:p w14:paraId="5008D4A1" w14:textId="6CA27611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هل المشروع ضمن الخطة الاستراتيجية للجهة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41D16155" w14:textId="77777777" w:rsidTr="008B6CBF">
        <w:trPr>
          <w:trHeight w:val="1273"/>
        </w:trPr>
        <w:tc>
          <w:tcPr>
            <w:tcW w:w="7054" w:type="dxa"/>
            <w:vAlign w:val="center"/>
          </w:tcPr>
          <w:p w14:paraId="23F51EEE" w14:textId="69F45150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123825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توضيح مساهمة تطبيق المشروع في دعم الاستراتيجية أو التعليمات والقرارات الخاصة بالجامعة (مثال: الرؤية، برنامج التحول، الاهداف الاستراتيجية، التعليمات والقرارات)</w:t>
            </w:r>
          </w:p>
        </w:tc>
        <w:tc>
          <w:tcPr>
            <w:tcW w:w="3402" w:type="dxa"/>
            <w:vAlign w:val="center"/>
          </w:tcPr>
          <w:p w14:paraId="0DB05C4B" w14:textId="2F985852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دوافع المشروع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  <w:tr w:rsidR="00123825" w:rsidRPr="005B11D3" w14:paraId="313BE31F" w14:textId="77777777" w:rsidTr="001A6B2F">
        <w:trPr>
          <w:trHeight w:val="993"/>
        </w:trPr>
        <w:tc>
          <w:tcPr>
            <w:tcW w:w="7054" w:type="dxa"/>
            <w:vAlign w:val="center"/>
          </w:tcPr>
          <w:p w14:paraId="5306479E" w14:textId="77777777" w:rsidR="00123825" w:rsidRPr="00123825" w:rsidRDefault="00123825" w:rsidP="004B4001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</w:p>
        </w:tc>
        <w:tc>
          <w:tcPr>
            <w:tcW w:w="3402" w:type="dxa"/>
            <w:vAlign w:val="center"/>
          </w:tcPr>
          <w:p w14:paraId="32F662DF" w14:textId="02811C15" w:rsidR="00123825" w:rsidRDefault="00123825" w:rsidP="004B4001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123825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الفئة المستهدفة</w:t>
            </w: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:</w:t>
            </w:r>
          </w:p>
        </w:tc>
      </w:tr>
    </w:tbl>
    <w:p w14:paraId="3AFB50C2" w14:textId="77777777" w:rsidR="006947EB" w:rsidRDefault="006947EB" w:rsidP="00194C68">
      <w:pPr>
        <w:rPr>
          <w:sz w:val="10"/>
          <w:szCs w:val="10"/>
          <w:rtl/>
        </w:rPr>
      </w:pPr>
    </w:p>
    <w:p w14:paraId="1AEDAA38" w14:textId="77777777" w:rsidR="008B6CBF" w:rsidRDefault="008B6CBF" w:rsidP="00194C68">
      <w:pPr>
        <w:rPr>
          <w:sz w:val="10"/>
          <w:szCs w:val="10"/>
          <w:rtl/>
        </w:rPr>
      </w:pPr>
    </w:p>
    <w:p w14:paraId="0408C2B7" w14:textId="77777777" w:rsidR="008B6CBF" w:rsidRDefault="008B6CBF" w:rsidP="00194C68">
      <w:pPr>
        <w:rPr>
          <w:sz w:val="10"/>
          <w:szCs w:val="10"/>
          <w:rtl/>
        </w:rPr>
      </w:pPr>
    </w:p>
    <w:p w14:paraId="4E1176D2" w14:textId="77777777" w:rsidR="008B6CBF" w:rsidRDefault="008B6CBF" w:rsidP="00194C68">
      <w:pPr>
        <w:rPr>
          <w:sz w:val="10"/>
          <w:szCs w:val="10"/>
          <w:rtl/>
        </w:rPr>
      </w:pPr>
    </w:p>
    <w:p w14:paraId="49DD4022" w14:textId="77777777" w:rsidR="008B6CBF" w:rsidRDefault="008B6CBF" w:rsidP="00194C68">
      <w:pPr>
        <w:rPr>
          <w:sz w:val="10"/>
          <w:szCs w:val="10"/>
          <w:rtl/>
        </w:rPr>
      </w:pPr>
    </w:p>
    <w:p w14:paraId="302642DD" w14:textId="77777777" w:rsidR="008B6CBF" w:rsidRDefault="008B6CBF" w:rsidP="00194C68">
      <w:pPr>
        <w:rPr>
          <w:sz w:val="10"/>
          <w:szCs w:val="10"/>
          <w:rtl/>
        </w:rPr>
      </w:pPr>
    </w:p>
    <w:p w14:paraId="1708366E" w14:textId="77777777" w:rsidR="008B6CBF" w:rsidRDefault="008B6CBF" w:rsidP="00194C68">
      <w:pPr>
        <w:rPr>
          <w:sz w:val="10"/>
          <w:szCs w:val="10"/>
          <w:rtl/>
        </w:rPr>
      </w:pPr>
    </w:p>
    <w:p w14:paraId="3C354E81" w14:textId="77777777" w:rsidR="008B6CBF" w:rsidRDefault="008B6CBF" w:rsidP="00194C68">
      <w:pPr>
        <w:rPr>
          <w:sz w:val="10"/>
          <w:szCs w:val="10"/>
          <w:rtl/>
        </w:rPr>
      </w:pPr>
    </w:p>
    <w:tbl>
      <w:tblPr>
        <w:tblW w:w="1045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7054"/>
        <w:gridCol w:w="3402"/>
      </w:tblGrid>
      <w:tr w:rsidR="00BF5A7C" w:rsidRPr="005B11D3" w14:paraId="173CB69D" w14:textId="77777777" w:rsidTr="005C65F2">
        <w:trPr>
          <w:cantSplit/>
          <w:trHeight w:val="550"/>
        </w:trPr>
        <w:tc>
          <w:tcPr>
            <w:tcW w:w="10456" w:type="dxa"/>
            <w:gridSpan w:val="2"/>
            <w:shd w:val="clear" w:color="auto" w:fill="375589"/>
            <w:vAlign w:val="center"/>
          </w:tcPr>
          <w:p w14:paraId="37B0DDE0" w14:textId="53965BC2" w:rsidR="00BF5A7C" w:rsidRPr="004B42E8" w:rsidRDefault="00BF5A7C" w:rsidP="00BF5A7C">
            <w:pPr>
              <w:pStyle w:val="ListParagraph"/>
              <w:numPr>
                <w:ilvl w:val="0"/>
                <w:numId w:val="39"/>
              </w:numPr>
              <w:bidi/>
              <w:spacing w:line="220" w:lineRule="exact"/>
              <w:rPr>
                <w:rFonts w:ascii="Neo Sans Arabic" w:hAnsi="Neo Sans Arabic" w:cs="Neo Sans Arabic"/>
                <w:color w:val="FFFFFF" w:themeColor="background1"/>
              </w:rPr>
            </w:pPr>
            <w:r>
              <w:rPr>
                <w:rFonts w:ascii="Neo Sans Arabic" w:hAnsi="Neo Sans Arabic" w:cs="Neo Sans Arabic" w:hint="cs"/>
                <w:color w:val="FFFFFF" w:themeColor="background1"/>
                <w:rtl/>
              </w:rPr>
              <w:lastRenderedPageBreak/>
              <w:t>دراسة الحالة المستهدفة</w:t>
            </w:r>
          </w:p>
        </w:tc>
      </w:tr>
      <w:tr w:rsidR="00BF5A7C" w:rsidRPr="005B11D3" w14:paraId="3E06BF2A" w14:textId="77777777" w:rsidTr="005C65F2">
        <w:trPr>
          <w:trHeight w:val="631"/>
        </w:trPr>
        <w:tc>
          <w:tcPr>
            <w:tcW w:w="7054" w:type="dxa"/>
            <w:shd w:val="clear" w:color="auto" w:fill="F2F2F2" w:themeFill="background1" w:themeFillShade="F2"/>
            <w:vAlign w:val="center"/>
          </w:tcPr>
          <w:p w14:paraId="0F366F84" w14:textId="77777777" w:rsidR="00BF5A7C" w:rsidRPr="004B42E8" w:rsidRDefault="00BF5A7C" w:rsidP="005C65F2">
            <w:pPr>
              <w:bidi/>
              <w:spacing w:line="220" w:lineRule="exact"/>
              <w:jc w:val="center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الإيضاح</w:t>
            </w:r>
          </w:p>
        </w:tc>
        <w:tc>
          <w:tcPr>
            <w:tcW w:w="3402" w:type="dxa"/>
            <w:shd w:val="clear" w:color="auto" w:fill="F2F2F2" w:themeFill="background1" w:themeFillShade="F2"/>
            <w:vAlign w:val="center"/>
          </w:tcPr>
          <w:p w14:paraId="3660E38F" w14:textId="77777777" w:rsidR="00BF5A7C" w:rsidRPr="004B42E8" w:rsidRDefault="00BF5A7C" w:rsidP="005C65F2">
            <w:pPr>
              <w:bidi/>
              <w:spacing w:line="220" w:lineRule="exact"/>
              <w:jc w:val="center"/>
              <w:rPr>
                <w:rFonts w:ascii="Neo Sans Arabic" w:hAnsi="Neo Sans Arabic" w:cs="Neo Sans Arabic"/>
                <w:sz w:val="22"/>
                <w:szCs w:val="22"/>
              </w:rPr>
            </w:pPr>
            <w:r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العنصر</w:t>
            </w:r>
          </w:p>
        </w:tc>
      </w:tr>
      <w:tr w:rsidR="00BF5A7C" w:rsidRPr="005B11D3" w14:paraId="1A585690" w14:textId="77777777" w:rsidTr="005C65F2">
        <w:trPr>
          <w:trHeight w:val="1112"/>
        </w:trPr>
        <w:tc>
          <w:tcPr>
            <w:tcW w:w="7054" w:type="dxa"/>
            <w:vAlign w:val="center"/>
          </w:tcPr>
          <w:p w14:paraId="23E07C69" w14:textId="37532828" w:rsidR="00BF5A7C" w:rsidRPr="00123825" w:rsidRDefault="00BF5A7C" w:rsidP="00BF5A7C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مثال: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يجب أن يمتلك مقدمو الخدمات المهارات المعرفية التالية:</w:t>
            </w:r>
          </w:p>
        </w:tc>
        <w:tc>
          <w:tcPr>
            <w:tcW w:w="3402" w:type="dxa"/>
            <w:vAlign w:val="center"/>
          </w:tcPr>
          <w:p w14:paraId="76118CED" w14:textId="16B246A7" w:rsidR="00BF5A7C" w:rsidRPr="004B42E8" w:rsidRDefault="00BF5A7C" w:rsidP="00BF5A7C">
            <w:pPr>
              <w:bidi/>
              <w:spacing w:line="276" w:lineRule="auto"/>
              <w:rPr>
                <w:rFonts w:ascii="Neo Sans Arabic" w:hAnsi="Neo Sans Arabic" w:cs="Neo Sans Arabic"/>
                <w:sz w:val="22"/>
                <w:szCs w:val="22"/>
              </w:rPr>
            </w:pPr>
            <w:r w:rsidRPr="00BF5A7C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المتطلبات الفنية للمشروع</w:t>
            </w:r>
          </w:p>
        </w:tc>
      </w:tr>
      <w:tr w:rsidR="00BF5A7C" w:rsidRPr="005B11D3" w14:paraId="221FF4A3" w14:textId="77777777" w:rsidTr="005C65F2">
        <w:trPr>
          <w:trHeight w:val="993"/>
        </w:trPr>
        <w:tc>
          <w:tcPr>
            <w:tcW w:w="7054" w:type="dxa"/>
            <w:vAlign w:val="center"/>
          </w:tcPr>
          <w:p w14:paraId="6688D434" w14:textId="77777777" w:rsidR="00BF5A7C" w:rsidRPr="00BF5A7C" w:rsidRDefault="00BF5A7C" w:rsidP="00BF5A7C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</w:pP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"في هذا البند يتم توضيح نطاق العمل الخاص بالمشروع والتفاصيل التي يجب مراعاتها عند تقديم الخدمة للمتعاقد"</w:t>
            </w:r>
          </w:p>
          <w:p w14:paraId="49FD8C88" w14:textId="2A41BE9C" w:rsidR="00BF5A7C" w:rsidRPr="00123825" w:rsidRDefault="00BF5A7C" w:rsidP="00BF5A7C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>"ويمكن إضافة ملف مرفق منفصل للمتطلبات المعقدة في التنسيق والإشارة بذلك في الملاحق"</w:t>
            </w:r>
          </w:p>
        </w:tc>
        <w:tc>
          <w:tcPr>
            <w:tcW w:w="3402" w:type="dxa"/>
            <w:vAlign w:val="center"/>
          </w:tcPr>
          <w:p w14:paraId="1F051C6B" w14:textId="3B829FAF" w:rsidR="00BF5A7C" w:rsidRPr="004B42E8" w:rsidRDefault="00BF5A7C" w:rsidP="00BF5A7C">
            <w:pPr>
              <w:bidi/>
              <w:spacing w:line="276" w:lineRule="auto"/>
              <w:rPr>
                <w:rFonts w:ascii="Neo Sans Arabic" w:hAnsi="Neo Sans Arabic" w:cs="Neo Sans Arabic"/>
                <w:sz w:val="22"/>
                <w:szCs w:val="22"/>
              </w:rPr>
            </w:pPr>
            <w:r w:rsidRPr="00BF5A7C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نطاق العمل</w:t>
            </w:r>
          </w:p>
        </w:tc>
      </w:tr>
      <w:tr w:rsidR="00BF5A7C" w:rsidRPr="005B11D3" w14:paraId="3890AE98" w14:textId="77777777" w:rsidTr="005C65F2">
        <w:trPr>
          <w:trHeight w:val="993"/>
        </w:trPr>
        <w:tc>
          <w:tcPr>
            <w:tcW w:w="7054" w:type="dxa"/>
            <w:vAlign w:val="center"/>
          </w:tcPr>
          <w:p w14:paraId="3EF8DACB" w14:textId="373A39D8" w:rsidR="00BF5A7C" w:rsidRPr="00123825" w:rsidRDefault="00BF5A7C" w:rsidP="00BF5A7C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يرجى تحديد البنود والوحدة والكمية لكل بند وذلك في ملف منفصل</w:t>
            </w:r>
          </w:p>
        </w:tc>
        <w:tc>
          <w:tcPr>
            <w:tcW w:w="3402" w:type="dxa"/>
            <w:vAlign w:val="center"/>
          </w:tcPr>
          <w:p w14:paraId="6BEE85D2" w14:textId="0C1014D8" w:rsidR="00BF5A7C" w:rsidRPr="004B42E8" w:rsidRDefault="00BF5A7C" w:rsidP="00BF5A7C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BF5A7C">
              <w:rPr>
                <w:rFonts w:ascii="Neo Sans Arabic" w:hAnsi="Neo Sans Arabic" w:cs="Neo Sans Arabic" w:hint="cs"/>
                <w:sz w:val="22"/>
                <w:szCs w:val="22"/>
                <w:rtl/>
              </w:rPr>
              <w:t>جدول الكميات</w:t>
            </w:r>
          </w:p>
        </w:tc>
      </w:tr>
      <w:tr w:rsidR="00BF5A7C" w:rsidRPr="005B11D3" w14:paraId="69412244" w14:textId="77777777" w:rsidTr="005C65F2">
        <w:trPr>
          <w:trHeight w:val="1385"/>
        </w:trPr>
        <w:tc>
          <w:tcPr>
            <w:tcW w:w="7054" w:type="dxa"/>
            <w:vAlign w:val="center"/>
          </w:tcPr>
          <w:p w14:paraId="2186C6E0" w14:textId="0E741A77" w:rsidR="00BF5A7C" w:rsidRPr="00123825" w:rsidRDefault="00BF5A7C" w:rsidP="00BF5A7C">
            <w:pPr>
              <w:widowControl w:val="0"/>
              <w:bidi/>
              <w:spacing w:line="276" w:lineRule="auto"/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</w:pP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مثال: يقع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موقع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المشروع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في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حي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.........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في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محافظة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/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مدينة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...........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في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منطقة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...............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بحسب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الاحداثيات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  <w:rtl/>
              </w:rPr>
              <w:t xml:space="preserve"> </w:t>
            </w:r>
            <w:r w:rsidRPr="00BF5A7C">
              <w:rPr>
                <w:rFonts w:ascii="Neo Sans Arabic" w:hAnsi="Neo Sans Arabic" w:cs="Neo Sans Arabic" w:hint="cs"/>
                <w:color w:val="BFBFBF" w:themeColor="background1" w:themeShade="BF"/>
                <w:sz w:val="22"/>
                <w:szCs w:val="22"/>
                <w:rtl/>
              </w:rPr>
              <w:t>التالية (إن وجد)</w:t>
            </w:r>
            <w:r w:rsidRPr="00BF5A7C">
              <w:rPr>
                <w:rFonts w:ascii="Neo Sans Arabic" w:hAnsi="Neo Sans Arabic" w:cs="Neo Sans Arabic"/>
                <w:color w:val="BFBFBF" w:themeColor="background1" w:themeShade="BF"/>
                <w:sz w:val="22"/>
                <w:szCs w:val="22"/>
              </w:rPr>
              <w:t xml:space="preserve"> ............... </w:t>
            </w:r>
          </w:p>
        </w:tc>
        <w:tc>
          <w:tcPr>
            <w:tcW w:w="3402" w:type="dxa"/>
            <w:vAlign w:val="center"/>
          </w:tcPr>
          <w:p w14:paraId="4A88480E" w14:textId="6D324554" w:rsidR="00BF5A7C" w:rsidRDefault="00BF5A7C" w:rsidP="00BF5A7C">
            <w:pPr>
              <w:bidi/>
              <w:spacing w:line="276" w:lineRule="auto"/>
              <w:rPr>
                <w:rFonts w:ascii="Neo Sans Arabic" w:hAnsi="Neo Sans Arabic" w:cs="Neo Sans Arabic" w:hint="cs"/>
                <w:sz w:val="22"/>
                <w:szCs w:val="22"/>
                <w:rtl/>
              </w:rPr>
            </w:pPr>
            <w:r w:rsidRPr="00BF5A7C">
              <w:rPr>
                <w:rFonts w:ascii="Neo Sans Arabic" w:hAnsi="Neo Sans Arabic" w:cs="Neo Sans Arabic" w:hint="cs"/>
                <w:sz w:val="22"/>
                <w:szCs w:val="22"/>
                <w:rtl/>
              </w:rPr>
              <w:t>مكان تنفيذ المشروع</w:t>
            </w:r>
          </w:p>
        </w:tc>
      </w:tr>
    </w:tbl>
    <w:p w14:paraId="0B820894" w14:textId="77777777" w:rsidR="008B6CBF" w:rsidRPr="00185FA5" w:rsidRDefault="008B6CBF" w:rsidP="00D96F0E">
      <w:pPr>
        <w:bidi/>
        <w:rPr>
          <w:rFonts w:hint="cs"/>
          <w:sz w:val="10"/>
          <w:szCs w:val="10"/>
          <w:rtl/>
        </w:rPr>
      </w:pPr>
    </w:p>
    <w:sectPr w:rsidR="008B6CBF" w:rsidRPr="00185FA5" w:rsidSect="00EF0F33">
      <w:headerReference w:type="default" r:id="rId11"/>
      <w:footerReference w:type="default" r:id="rId12"/>
      <w:pgSz w:w="11900" w:h="16840" w:code="9"/>
      <w:pgMar w:top="2574" w:right="1440" w:bottom="568" w:left="851" w:header="720" w:footer="28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F33C489" w14:textId="77777777" w:rsidR="000473E2" w:rsidRDefault="000473E2" w:rsidP="00106751">
      <w:r>
        <w:separator/>
      </w:r>
    </w:p>
  </w:endnote>
  <w:endnote w:type="continuationSeparator" w:id="0">
    <w:p w14:paraId="6BB8EDB9" w14:textId="77777777" w:rsidR="000473E2" w:rsidRDefault="000473E2" w:rsidP="0010675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1" w:fontKey="{7F4F94A4-452E-4D42-8BA9-5B4CC439FEA3}"/>
    <w:embedBold r:id="rId2" w:fontKey="{2BB2FE4E-5110-8842-872C-A416EFB529E4}"/>
  </w:font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  <w:embedRegular r:id="rId3" w:fontKey="{412B75B5-E180-DD49-A57E-70373BBA94B7}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  <w:embedRegular r:id="rId4" w:fontKey="{978A7000-CF9C-1747-8CE7-F04464DD7CD2}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  <w:embedRegular r:id="rId5" w:fontKey="{9DC415E2-0455-5342-9304-CFB5800DC6D2}"/>
  </w:font>
  <w:font w:name="Sakkal Majalla">
    <w:panose1 w:val="02000000000000000000"/>
    <w:charset w:val="B2"/>
    <w:family w:val="auto"/>
    <w:pitch w:val="variable"/>
    <w:sig w:usb0="80002007" w:usb1="80000000" w:usb2="00000008" w:usb3="00000000" w:csb0="000000D3" w:csb1="00000000"/>
    <w:embedRegular r:id="rId6" w:fontKey="{6162CDA6-6022-BF4B-84E6-B0AEA744664F}"/>
  </w:font>
  <w:font w:name="Calibri">
    <w:panose1 w:val="020F0502020204030204"/>
    <w:charset w:val="00"/>
    <w:family w:val="swiss"/>
    <w:pitch w:val="variable"/>
    <w:sig w:usb0="E0002AFF" w:usb1="C000ACFF" w:usb2="00000009" w:usb3="00000000" w:csb0="000001FF" w:csb1="00000000"/>
    <w:embedRegular r:id="rId7" w:fontKey="{A2AABC67-44B5-E545-A187-8C4DE7EE2093}"/>
  </w:font>
  <w:font w:name="Neo Sans Arabic">
    <w:altName w:val="Arial"/>
    <w:panose1 w:val="020B0504030504040204"/>
    <w:charset w:val="00"/>
    <w:family w:val="swiss"/>
    <w:pitch w:val="variable"/>
    <w:sig w:usb0="800020AF" w:usb1="C000A04A" w:usb2="00000008" w:usb3="00000000" w:csb0="00000041" w:csb1="00000000"/>
    <w:embedRegular r:id="rId8" w:fontKey="{F6C5DBF8-CB4C-9946-AFC8-6B0913F60E62}"/>
    <w:embedBold r:id="rId9" w:fontKey="{38773529-DC94-6E42-9E7E-2F82AEFCD751}"/>
  </w:font>
  <w:font w:name="PMingLiU">
    <w:altName w:val="新細明體"/>
    <w:panose1 w:val="02020500000000000000"/>
    <w:charset w:val="88"/>
    <w:family w:val="roman"/>
    <w:pitch w:val="variable"/>
    <w:sig w:usb0="A00002FF" w:usb1="28CFFCFA" w:usb2="00000016" w:usb3="00000000" w:csb0="001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  <w:embedRegular r:id="rId10" w:fontKey="{39A7977E-24DB-064F-9B03-680A99C51223}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  <w:embedRegular r:id="rId11" w:fontKey="{7A0B9D22-E9CC-D144-A38A-95A3E3E3C376}"/>
  </w:font>
  <w:font w:name="Verdana">
    <w:panose1 w:val="020B0604030504040204"/>
    <w:charset w:val="00"/>
    <w:family w:val="swiss"/>
    <w:pitch w:val="variable"/>
    <w:sig w:usb0="A10006FF" w:usb1="4000205B" w:usb2="00000010" w:usb3="00000000" w:csb0="0000019F" w:csb1="00000000"/>
    <w:embedRegular r:id="rId12" w:fontKey="{1B16DD79-A02D-A941-94FF-4D2F961D3E80}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  <w:embedRegular r:id="rId13" w:fontKey="{2361535D-E6AE-6242-BE22-9CE663602E6F}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0BF173" w14:textId="6C94BA0B" w:rsidR="00012ED8" w:rsidRDefault="00012ED8" w:rsidP="00012ED8">
    <w:pPr>
      <w:pStyle w:val="Footer"/>
    </w:pPr>
  </w:p>
  <w:p w14:paraId="3CB3C0D6" w14:textId="76B082BE" w:rsidR="00012ED8" w:rsidRDefault="00012ED8" w:rsidP="00012ED8">
    <w:pPr>
      <w:pStyle w:val="Footer"/>
    </w:pPr>
  </w:p>
  <w:p w14:paraId="56F9B3D2" w14:textId="77777777" w:rsidR="00012ED8" w:rsidRDefault="00012ED8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B79260C" w14:textId="77777777" w:rsidR="000473E2" w:rsidRDefault="000473E2" w:rsidP="00106751">
      <w:r>
        <w:separator/>
      </w:r>
    </w:p>
  </w:footnote>
  <w:footnote w:type="continuationSeparator" w:id="0">
    <w:p w14:paraId="606D073F" w14:textId="77777777" w:rsidR="000473E2" w:rsidRDefault="000473E2" w:rsidP="0010675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935F2BC" w14:textId="4C979F9D" w:rsidR="00106751" w:rsidRDefault="002A36DC" w:rsidP="00F3303F">
    <w:pPr>
      <w:pStyle w:val="Header"/>
      <w:tabs>
        <w:tab w:val="clear" w:pos="4153"/>
        <w:tab w:val="clear" w:pos="8306"/>
        <w:tab w:val="left" w:pos="3330"/>
      </w:tabs>
    </w:pPr>
    <w:r>
      <w:rPr>
        <w:noProof/>
      </w:rPr>
      <w:drawing>
        <wp:anchor distT="0" distB="0" distL="114300" distR="114300" simplePos="0" relativeHeight="251658240" behindDoc="1" locked="0" layoutInCell="1" allowOverlap="1" wp14:anchorId="6FD31C3B" wp14:editId="2A29BFC2">
          <wp:simplePos x="0" y="0"/>
          <wp:positionH relativeFrom="column">
            <wp:posOffset>-558165</wp:posOffset>
          </wp:positionH>
          <wp:positionV relativeFrom="paragraph">
            <wp:posOffset>-380873</wp:posOffset>
          </wp:positionV>
          <wp:extent cx="7564653" cy="10692384"/>
          <wp:effectExtent l="0" t="0" r="5080" b="1270"/>
          <wp:wrapNone/>
          <wp:docPr id="1557268246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557268246" name="Picture 1557268246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7564653" cy="10692384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F3303F">
      <w:tab/>
    </w:r>
    <w:r>
      <w:rPr>
        <w:noProof/>
      </w:rPr>
      <w:drawing>
        <wp:inline distT="0" distB="0" distL="0" distR="0" wp14:anchorId="1053A42F" wp14:editId="1B3F123D">
          <wp:extent cx="6101715" cy="8624570"/>
          <wp:effectExtent l="0" t="0" r="0" b="0"/>
          <wp:docPr id="101281721" name="Picture 4" descr="A white background with black dots&#10;&#10;AI-generated content may be incorrec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01281721" name="Picture 4" descr="A white background with black dots&#10;&#10;AI-generated content may be incorrect.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6101715" cy="862457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65ADECFD" w14:textId="77777777" w:rsidR="00F3303F" w:rsidRDefault="00F3303F">
    <w:pPr>
      <w:pStyle w:val="Header"/>
    </w:pPr>
  </w:p>
  <w:p w14:paraId="5C6985D1" w14:textId="471A4B74" w:rsidR="00F3303F" w:rsidRDefault="002A36DC">
    <w:pPr>
      <w:pStyle w:val="Header"/>
    </w:pPr>
    <w:r>
      <w:rPr>
        <w:noProof/>
      </w:rPr>
      <w:drawing>
        <wp:inline distT="0" distB="0" distL="0" distR="0" wp14:anchorId="56CD8C10" wp14:editId="211D28BC">
          <wp:extent cx="6101715" cy="8624570"/>
          <wp:effectExtent l="0" t="0" r="0" b="0"/>
          <wp:docPr id="851841778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51841778" name="Picture 851841778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6101715" cy="862457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573F8FF2" w14:textId="77777777" w:rsidR="00F3303F" w:rsidRDefault="00F3303F" w:rsidP="00F3303F">
    <w:pPr>
      <w:pStyle w:val="Header"/>
      <w:tabs>
        <w:tab w:val="clear" w:pos="4153"/>
        <w:tab w:val="clear" w:pos="8306"/>
        <w:tab w:val="left" w:pos="2265"/>
      </w:tabs>
    </w:pPr>
    <w:r>
      <w:tab/>
    </w:r>
  </w:p>
  <w:p w14:paraId="3C821BC5" w14:textId="77777777" w:rsidR="00F3303F" w:rsidRDefault="00F3303F">
    <w:pPr>
      <w:pStyle w:val="Header"/>
    </w:pPr>
  </w:p>
  <w:p w14:paraId="66701AC6" w14:textId="77777777" w:rsidR="00F3303F" w:rsidRDefault="00F3303F">
    <w:pPr>
      <w:pStyle w:val="Header"/>
    </w:pPr>
  </w:p>
  <w:p w14:paraId="75BFFF55" w14:textId="77777777" w:rsidR="00F3303F" w:rsidRDefault="00F3303F">
    <w:pPr>
      <w:pStyle w:val="Header"/>
    </w:pPr>
  </w:p>
  <w:p w14:paraId="61B3652D" w14:textId="77777777" w:rsidR="00FF23B8" w:rsidRDefault="00FF23B8">
    <w:pPr>
      <w:pStyle w:val="Header"/>
    </w:pPr>
  </w:p>
  <w:p w14:paraId="3A3D4E95" w14:textId="77777777" w:rsidR="00FF23B8" w:rsidRDefault="00FF23B8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C63252"/>
    <w:multiLevelType w:val="hybridMultilevel"/>
    <w:tmpl w:val="C79C471E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1E15533"/>
    <w:multiLevelType w:val="hybridMultilevel"/>
    <w:tmpl w:val="722809B2"/>
    <w:lvl w:ilvl="0" w:tplc="8460FA0E">
      <w:start w:val="3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44869B5"/>
    <w:multiLevelType w:val="hybridMultilevel"/>
    <w:tmpl w:val="474EFAC6"/>
    <w:lvl w:ilvl="0" w:tplc="04090017">
      <w:start w:val="1"/>
      <w:numFmt w:val="lowerLetter"/>
      <w:lvlText w:val="%1)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3" w15:restartNumberingAfterBreak="0">
    <w:nsid w:val="06175445"/>
    <w:multiLevelType w:val="multilevel"/>
    <w:tmpl w:val="3CF87F8A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2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4" w15:restartNumberingAfterBreak="0">
    <w:nsid w:val="075864EA"/>
    <w:multiLevelType w:val="multilevel"/>
    <w:tmpl w:val="0409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5" w15:restartNumberingAfterBreak="0">
    <w:nsid w:val="0A690080"/>
    <w:multiLevelType w:val="multilevel"/>
    <w:tmpl w:val="C8607EF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858" w:hanging="432"/>
      </w:pPr>
      <w:rPr>
        <w:rFonts w:hint="default"/>
        <w:b w:val="0"/>
        <w:bCs w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6" w15:restartNumberingAfterBreak="0">
    <w:nsid w:val="0CE01030"/>
    <w:multiLevelType w:val="hybridMultilevel"/>
    <w:tmpl w:val="56EC15D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EF16FD9"/>
    <w:multiLevelType w:val="multilevel"/>
    <w:tmpl w:val="0409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88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8" w15:restartNumberingAfterBreak="0">
    <w:nsid w:val="0F636A07"/>
    <w:multiLevelType w:val="hybridMultilevel"/>
    <w:tmpl w:val="A3E87D58"/>
    <w:lvl w:ilvl="0" w:tplc="04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3990DF8"/>
    <w:multiLevelType w:val="hybridMultilevel"/>
    <w:tmpl w:val="A5D8D920"/>
    <w:lvl w:ilvl="0" w:tplc="3C284874">
      <w:start w:val="1"/>
      <w:numFmt w:val="decimal"/>
      <w:lvlText w:val="%1."/>
      <w:lvlJc w:val="left"/>
      <w:pPr>
        <w:ind w:left="720" w:hanging="360"/>
      </w:pPr>
      <w:rPr>
        <w:rFonts w:ascii="Sakkal Majalla" w:eastAsiaTheme="minorHAnsi" w:hAnsi="Sakkal Majalla" w:cs="Sakkal Majalla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14DC00AB"/>
    <w:multiLevelType w:val="hybridMultilevel"/>
    <w:tmpl w:val="6764F2B6"/>
    <w:lvl w:ilvl="0" w:tplc="BE7879E2">
      <w:start w:val="2"/>
      <w:numFmt w:val="bullet"/>
      <w:lvlText w:val="•"/>
      <w:lvlJc w:val="left"/>
      <w:pPr>
        <w:ind w:left="727" w:hanging="560"/>
      </w:pPr>
      <w:rPr>
        <w:rFonts w:ascii="Neo Sans Arabic" w:eastAsia="PMingLiU" w:hAnsi="Neo Sans Arabic" w:cs="Neo Sans Arabic" w:hint="default"/>
      </w:rPr>
    </w:lvl>
    <w:lvl w:ilvl="1" w:tplc="04090003" w:tentative="1">
      <w:start w:val="1"/>
      <w:numFmt w:val="bullet"/>
      <w:lvlText w:val="o"/>
      <w:lvlJc w:val="left"/>
      <w:pPr>
        <w:ind w:left="1247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967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87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407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127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847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567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87" w:hanging="360"/>
      </w:pPr>
      <w:rPr>
        <w:rFonts w:ascii="Wingdings" w:hAnsi="Wingdings" w:hint="default"/>
      </w:rPr>
    </w:lvl>
  </w:abstractNum>
  <w:abstractNum w:abstractNumId="11" w15:restartNumberingAfterBreak="0">
    <w:nsid w:val="1F5817A2"/>
    <w:multiLevelType w:val="multilevel"/>
    <w:tmpl w:val="BE0C60EE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720" w:hanging="72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080" w:hanging="108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40" w:hanging="1440"/>
      </w:pPr>
      <w:rPr>
        <w:rFonts w:hint="default"/>
      </w:rPr>
    </w:lvl>
  </w:abstractNum>
  <w:abstractNum w:abstractNumId="12" w15:restartNumberingAfterBreak="0">
    <w:nsid w:val="213E7A92"/>
    <w:multiLevelType w:val="hybridMultilevel"/>
    <w:tmpl w:val="F18053BC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1CD71EF"/>
    <w:multiLevelType w:val="multilevel"/>
    <w:tmpl w:val="BBE84BD0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  <w:rPr>
        <w:b w:val="0"/>
        <w:bCs w:val="0"/>
      </w:r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4" w15:restartNumberingAfterBreak="0">
    <w:nsid w:val="2E7333F5"/>
    <w:multiLevelType w:val="multilevel"/>
    <w:tmpl w:val="BBE84BD0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  <w:rPr>
        <w:b w:val="0"/>
        <w:bCs w:val="0"/>
      </w:r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5" w15:restartNumberingAfterBreak="0">
    <w:nsid w:val="2FFA335E"/>
    <w:multiLevelType w:val="hybridMultilevel"/>
    <w:tmpl w:val="D4A8AF26"/>
    <w:lvl w:ilvl="0" w:tplc="04090003">
      <w:start w:val="1"/>
      <w:numFmt w:val="bullet"/>
      <w:lvlText w:val="o"/>
      <w:lvlJc w:val="left"/>
      <w:pPr>
        <w:ind w:left="862" w:hanging="360"/>
      </w:pPr>
      <w:rPr>
        <w:rFonts w:ascii="Courier New" w:hAnsi="Courier New" w:cs="Courier New" w:hint="default"/>
      </w:rPr>
    </w:lvl>
    <w:lvl w:ilvl="1" w:tplc="04090003" w:tentative="1">
      <w:start w:val="1"/>
      <w:numFmt w:val="bullet"/>
      <w:lvlText w:val="o"/>
      <w:lvlJc w:val="left"/>
      <w:pPr>
        <w:ind w:left="158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30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02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74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6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8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90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622" w:hanging="360"/>
      </w:pPr>
      <w:rPr>
        <w:rFonts w:ascii="Wingdings" w:hAnsi="Wingdings" w:hint="default"/>
      </w:rPr>
    </w:lvl>
  </w:abstractNum>
  <w:abstractNum w:abstractNumId="16" w15:restartNumberingAfterBreak="0">
    <w:nsid w:val="3A087BA0"/>
    <w:multiLevelType w:val="hybridMultilevel"/>
    <w:tmpl w:val="3060195A"/>
    <w:lvl w:ilvl="0" w:tplc="1EC84158">
      <w:start w:val="1"/>
      <w:numFmt w:val="bullet"/>
      <w:lvlText w:val=""/>
      <w:lvlJc w:val="left"/>
      <w:pPr>
        <w:ind w:left="720" w:hanging="360"/>
      </w:pPr>
      <w:rPr>
        <w:rFonts w:ascii="Symbol" w:eastAsia="Arial Unicode MS" w:hAnsi="Symbol" w:cs="Arial Unicode M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BA743CE"/>
    <w:multiLevelType w:val="hybridMultilevel"/>
    <w:tmpl w:val="3A180516"/>
    <w:lvl w:ilvl="0" w:tplc="9998C58E">
      <w:start w:val="4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E1A258F"/>
    <w:multiLevelType w:val="multilevel"/>
    <w:tmpl w:val="C8607EF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858" w:hanging="432"/>
      </w:pPr>
      <w:rPr>
        <w:rFonts w:hint="default"/>
        <w:b w:val="0"/>
        <w:bCs w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9" w15:restartNumberingAfterBreak="0">
    <w:nsid w:val="3E435DFC"/>
    <w:multiLevelType w:val="multilevel"/>
    <w:tmpl w:val="8DF8F336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0" w15:restartNumberingAfterBreak="0">
    <w:nsid w:val="3F624687"/>
    <w:multiLevelType w:val="hybridMultilevel"/>
    <w:tmpl w:val="CE3433AA"/>
    <w:lvl w:ilvl="0" w:tplc="A85C41A2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1" w15:restartNumberingAfterBreak="0">
    <w:nsid w:val="40CE6FF0"/>
    <w:multiLevelType w:val="hybridMultilevel"/>
    <w:tmpl w:val="24B80BCA"/>
    <w:lvl w:ilvl="0" w:tplc="04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4858133A"/>
    <w:multiLevelType w:val="multilevel"/>
    <w:tmpl w:val="8F1A5A48"/>
    <w:lvl w:ilvl="0">
      <w:start w:val="2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23" w15:restartNumberingAfterBreak="0">
    <w:nsid w:val="4B0B208F"/>
    <w:multiLevelType w:val="hybridMultilevel"/>
    <w:tmpl w:val="C060938E"/>
    <w:lvl w:ilvl="0" w:tplc="83363C0E">
      <w:start w:val="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4D88278F"/>
    <w:multiLevelType w:val="multilevel"/>
    <w:tmpl w:val="0409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5" w15:restartNumberingAfterBreak="0">
    <w:nsid w:val="4F4C6000"/>
    <w:multiLevelType w:val="hybridMultilevel"/>
    <w:tmpl w:val="3D08CE3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2513527"/>
    <w:multiLevelType w:val="multilevel"/>
    <w:tmpl w:val="BBE84BD0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  <w:rPr>
        <w:b w:val="0"/>
        <w:bCs w:val="0"/>
      </w:r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7" w15:restartNumberingAfterBreak="0">
    <w:nsid w:val="54367241"/>
    <w:multiLevelType w:val="multilevel"/>
    <w:tmpl w:val="FCB451B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8" w15:restartNumberingAfterBreak="0">
    <w:nsid w:val="5A1D5BE8"/>
    <w:multiLevelType w:val="multilevel"/>
    <w:tmpl w:val="FCB451B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9" w15:restartNumberingAfterBreak="0">
    <w:nsid w:val="61DD14EC"/>
    <w:multiLevelType w:val="multilevel"/>
    <w:tmpl w:val="91AE451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0" w15:restartNumberingAfterBreak="0">
    <w:nsid w:val="64956F8A"/>
    <w:multiLevelType w:val="hybridMultilevel"/>
    <w:tmpl w:val="A8FC48BC"/>
    <w:lvl w:ilvl="0" w:tplc="04090001">
      <w:start w:val="1"/>
      <w:numFmt w:val="bullet"/>
      <w:lvlText w:val=""/>
      <w:lvlJc w:val="left"/>
      <w:pPr>
        <w:ind w:left="957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677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397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117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837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557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277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997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717" w:hanging="360"/>
      </w:pPr>
      <w:rPr>
        <w:rFonts w:ascii="Wingdings" w:hAnsi="Wingdings" w:hint="default"/>
      </w:rPr>
    </w:lvl>
  </w:abstractNum>
  <w:abstractNum w:abstractNumId="31" w15:restartNumberingAfterBreak="0">
    <w:nsid w:val="71964AA0"/>
    <w:multiLevelType w:val="hybridMultilevel"/>
    <w:tmpl w:val="6CBC08FA"/>
    <w:lvl w:ilvl="0" w:tplc="E3CA6A0A">
      <w:start w:val="2"/>
      <w:numFmt w:val="bullet"/>
      <w:lvlText w:val=""/>
      <w:lvlJc w:val="left"/>
      <w:pPr>
        <w:ind w:left="1080" w:hanging="360"/>
      </w:pPr>
      <w:rPr>
        <w:rFonts w:ascii="Wingdings" w:eastAsia="Arial Unicode MS" w:hAnsi="Wingdings" w:cs="Arial Unicode MS" w:hint="default"/>
        <w:b w:val="0"/>
        <w:sz w:val="22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32" w15:restartNumberingAfterBreak="0">
    <w:nsid w:val="753A0F8C"/>
    <w:multiLevelType w:val="hybridMultilevel"/>
    <w:tmpl w:val="225EB9C6"/>
    <w:lvl w:ilvl="0" w:tplc="0409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755D457A"/>
    <w:multiLevelType w:val="multilevel"/>
    <w:tmpl w:val="4064943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720" w:hanging="72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080" w:hanging="108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1440" w:hanging="1440"/>
      </w:pPr>
      <w:rPr>
        <w:rFonts w:hint="default"/>
      </w:rPr>
    </w:lvl>
  </w:abstractNum>
  <w:abstractNum w:abstractNumId="34" w15:restartNumberingAfterBreak="0">
    <w:nsid w:val="762827AD"/>
    <w:multiLevelType w:val="multilevel"/>
    <w:tmpl w:val="BBE84BD0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858" w:hanging="432"/>
      </w:pPr>
      <w:rPr>
        <w:b w:val="0"/>
        <w:bCs w:val="0"/>
      </w:r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5" w15:restartNumberingAfterBreak="0">
    <w:nsid w:val="77333344"/>
    <w:multiLevelType w:val="hybridMultilevel"/>
    <w:tmpl w:val="FF5611D4"/>
    <w:lvl w:ilvl="0" w:tplc="04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78A822B7"/>
    <w:multiLevelType w:val="multilevel"/>
    <w:tmpl w:val="0409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7" w15:restartNumberingAfterBreak="0">
    <w:nsid w:val="7E5847CF"/>
    <w:multiLevelType w:val="multilevel"/>
    <w:tmpl w:val="CE3433AA"/>
    <w:styleLink w:val="CurrentList1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080" w:hanging="360"/>
      </w:pPr>
    </w:lvl>
    <w:lvl w:ilvl="2">
      <w:start w:val="1"/>
      <w:numFmt w:val="lowerRoman"/>
      <w:lvlText w:val="%3."/>
      <w:lvlJc w:val="right"/>
      <w:pPr>
        <w:ind w:left="1800" w:hanging="180"/>
      </w:pPr>
    </w:lvl>
    <w:lvl w:ilvl="3">
      <w:start w:val="1"/>
      <w:numFmt w:val="decimal"/>
      <w:lvlText w:val="%4."/>
      <w:lvlJc w:val="left"/>
      <w:pPr>
        <w:ind w:left="2520" w:hanging="360"/>
      </w:pPr>
    </w:lvl>
    <w:lvl w:ilvl="4">
      <w:start w:val="1"/>
      <w:numFmt w:val="lowerLetter"/>
      <w:lvlText w:val="%5."/>
      <w:lvlJc w:val="left"/>
      <w:pPr>
        <w:ind w:left="3240" w:hanging="360"/>
      </w:pPr>
    </w:lvl>
    <w:lvl w:ilvl="5">
      <w:start w:val="1"/>
      <w:numFmt w:val="lowerRoman"/>
      <w:lvlText w:val="%6."/>
      <w:lvlJc w:val="right"/>
      <w:pPr>
        <w:ind w:left="3960" w:hanging="180"/>
      </w:pPr>
    </w:lvl>
    <w:lvl w:ilvl="6">
      <w:start w:val="1"/>
      <w:numFmt w:val="decimal"/>
      <w:lvlText w:val="%7."/>
      <w:lvlJc w:val="left"/>
      <w:pPr>
        <w:ind w:left="4680" w:hanging="360"/>
      </w:pPr>
    </w:lvl>
    <w:lvl w:ilvl="7">
      <w:start w:val="1"/>
      <w:numFmt w:val="lowerLetter"/>
      <w:lvlText w:val="%8."/>
      <w:lvlJc w:val="left"/>
      <w:pPr>
        <w:ind w:left="5400" w:hanging="360"/>
      </w:pPr>
    </w:lvl>
    <w:lvl w:ilvl="8">
      <w:start w:val="1"/>
      <w:numFmt w:val="lowerRoman"/>
      <w:lvlText w:val="%9."/>
      <w:lvlJc w:val="right"/>
      <w:pPr>
        <w:ind w:left="6120" w:hanging="180"/>
      </w:pPr>
    </w:lvl>
  </w:abstractNum>
  <w:abstractNum w:abstractNumId="38" w15:restartNumberingAfterBreak="0">
    <w:nsid w:val="7F6D4972"/>
    <w:multiLevelType w:val="hybridMultilevel"/>
    <w:tmpl w:val="AD1EE1B8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num w:numId="1" w16cid:durableId="258950195">
    <w:abstractNumId w:val="16"/>
  </w:num>
  <w:num w:numId="2" w16cid:durableId="1302152061">
    <w:abstractNumId w:val="29"/>
  </w:num>
  <w:num w:numId="3" w16cid:durableId="42606330">
    <w:abstractNumId w:val="35"/>
  </w:num>
  <w:num w:numId="4" w16cid:durableId="90010701">
    <w:abstractNumId w:val="12"/>
  </w:num>
  <w:num w:numId="5" w16cid:durableId="1787844401">
    <w:abstractNumId w:val="31"/>
  </w:num>
  <w:num w:numId="6" w16cid:durableId="493566188">
    <w:abstractNumId w:val="11"/>
  </w:num>
  <w:num w:numId="7" w16cid:durableId="664208379">
    <w:abstractNumId w:val="6"/>
  </w:num>
  <w:num w:numId="8" w16cid:durableId="846480698">
    <w:abstractNumId w:val="4"/>
  </w:num>
  <w:num w:numId="9" w16cid:durableId="1864635348">
    <w:abstractNumId w:val="32"/>
  </w:num>
  <w:num w:numId="10" w16cid:durableId="811825215">
    <w:abstractNumId w:val="2"/>
  </w:num>
  <w:num w:numId="11" w16cid:durableId="712726979">
    <w:abstractNumId w:val="3"/>
  </w:num>
  <w:num w:numId="12" w16cid:durableId="2073381870">
    <w:abstractNumId w:val="22"/>
  </w:num>
  <w:num w:numId="13" w16cid:durableId="739256112">
    <w:abstractNumId w:val="25"/>
  </w:num>
  <w:num w:numId="14" w16cid:durableId="550534001">
    <w:abstractNumId w:val="38"/>
  </w:num>
  <w:num w:numId="15" w16cid:durableId="1296565909">
    <w:abstractNumId w:val="20"/>
  </w:num>
  <w:num w:numId="16" w16cid:durableId="1122454208">
    <w:abstractNumId w:val="33"/>
  </w:num>
  <w:num w:numId="17" w16cid:durableId="333191763">
    <w:abstractNumId w:val="7"/>
  </w:num>
  <w:num w:numId="18" w16cid:durableId="1465656765">
    <w:abstractNumId w:val="19"/>
  </w:num>
  <w:num w:numId="19" w16cid:durableId="161120246">
    <w:abstractNumId w:val="37"/>
  </w:num>
  <w:num w:numId="20" w16cid:durableId="723063318">
    <w:abstractNumId w:val="36"/>
  </w:num>
  <w:num w:numId="21" w16cid:durableId="1515680561">
    <w:abstractNumId w:val="34"/>
  </w:num>
  <w:num w:numId="22" w16cid:durableId="875313307">
    <w:abstractNumId w:val="21"/>
  </w:num>
  <w:num w:numId="23" w16cid:durableId="1973559526">
    <w:abstractNumId w:val="26"/>
  </w:num>
  <w:num w:numId="24" w16cid:durableId="488786535">
    <w:abstractNumId w:val="13"/>
  </w:num>
  <w:num w:numId="25" w16cid:durableId="1981227521">
    <w:abstractNumId w:val="14"/>
  </w:num>
  <w:num w:numId="26" w16cid:durableId="763837775">
    <w:abstractNumId w:val="24"/>
  </w:num>
  <w:num w:numId="27" w16cid:durableId="635530632">
    <w:abstractNumId w:val="27"/>
  </w:num>
  <w:num w:numId="28" w16cid:durableId="53243363">
    <w:abstractNumId w:val="28"/>
  </w:num>
  <w:num w:numId="29" w16cid:durableId="1043671172">
    <w:abstractNumId w:val="5"/>
  </w:num>
  <w:num w:numId="30" w16cid:durableId="456023627">
    <w:abstractNumId w:val="18"/>
  </w:num>
  <w:num w:numId="31" w16cid:durableId="1844079300">
    <w:abstractNumId w:val="15"/>
  </w:num>
  <w:num w:numId="32" w16cid:durableId="507721658">
    <w:abstractNumId w:val="8"/>
  </w:num>
  <w:num w:numId="33" w16cid:durableId="976764440">
    <w:abstractNumId w:val="10"/>
  </w:num>
  <w:num w:numId="34" w16cid:durableId="1020280598">
    <w:abstractNumId w:val="9"/>
  </w:num>
  <w:num w:numId="35" w16cid:durableId="10685855">
    <w:abstractNumId w:val="30"/>
  </w:num>
  <w:num w:numId="36" w16cid:durableId="701905743">
    <w:abstractNumId w:val="0"/>
  </w:num>
  <w:num w:numId="37" w16cid:durableId="1187405261">
    <w:abstractNumId w:val="23"/>
  </w:num>
  <w:num w:numId="38" w16cid:durableId="1067067748">
    <w:abstractNumId w:val="1"/>
  </w:num>
  <w:num w:numId="39" w16cid:durableId="1837960974">
    <w:abstractNumId w:val="1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9"/>
  <w:embedTrueTypeFonts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04336D"/>
    <w:rsid w:val="00003A61"/>
    <w:rsid w:val="00012ED8"/>
    <w:rsid w:val="00020694"/>
    <w:rsid w:val="00032ED9"/>
    <w:rsid w:val="0004336D"/>
    <w:rsid w:val="000473E2"/>
    <w:rsid w:val="00060CC6"/>
    <w:rsid w:val="00083614"/>
    <w:rsid w:val="00094B44"/>
    <w:rsid w:val="000A0DD3"/>
    <w:rsid w:val="000B5DED"/>
    <w:rsid w:val="000C738E"/>
    <w:rsid w:val="000E13B8"/>
    <w:rsid w:val="000E5E6D"/>
    <w:rsid w:val="000E607F"/>
    <w:rsid w:val="00106751"/>
    <w:rsid w:val="00112219"/>
    <w:rsid w:val="00114316"/>
    <w:rsid w:val="00123825"/>
    <w:rsid w:val="00141D86"/>
    <w:rsid w:val="00147613"/>
    <w:rsid w:val="00176DB6"/>
    <w:rsid w:val="001831F7"/>
    <w:rsid w:val="00183C0D"/>
    <w:rsid w:val="00185FA5"/>
    <w:rsid w:val="00192DB4"/>
    <w:rsid w:val="00193D72"/>
    <w:rsid w:val="00194C68"/>
    <w:rsid w:val="001A6B2F"/>
    <w:rsid w:val="001D7891"/>
    <w:rsid w:val="001E1291"/>
    <w:rsid w:val="001E266F"/>
    <w:rsid w:val="001E62F7"/>
    <w:rsid w:val="001F2BD4"/>
    <w:rsid w:val="001F3EAD"/>
    <w:rsid w:val="0022111B"/>
    <w:rsid w:val="00222E6A"/>
    <w:rsid w:val="00225E6E"/>
    <w:rsid w:val="00233F0F"/>
    <w:rsid w:val="00235BFD"/>
    <w:rsid w:val="002428B2"/>
    <w:rsid w:val="00242DCF"/>
    <w:rsid w:val="00246001"/>
    <w:rsid w:val="00250F10"/>
    <w:rsid w:val="00257D03"/>
    <w:rsid w:val="00291BA5"/>
    <w:rsid w:val="00294EDA"/>
    <w:rsid w:val="002A36DC"/>
    <w:rsid w:val="002B665A"/>
    <w:rsid w:val="002E0317"/>
    <w:rsid w:val="002F42AE"/>
    <w:rsid w:val="002F42E7"/>
    <w:rsid w:val="003154CA"/>
    <w:rsid w:val="003157E4"/>
    <w:rsid w:val="0032021A"/>
    <w:rsid w:val="0032792B"/>
    <w:rsid w:val="003308B3"/>
    <w:rsid w:val="00333DBD"/>
    <w:rsid w:val="003376DE"/>
    <w:rsid w:val="00345D0D"/>
    <w:rsid w:val="00350035"/>
    <w:rsid w:val="003579CC"/>
    <w:rsid w:val="003707CF"/>
    <w:rsid w:val="0037482C"/>
    <w:rsid w:val="00392AB7"/>
    <w:rsid w:val="003A75EC"/>
    <w:rsid w:val="003B49DC"/>
    <w:rsid w:val="003C0516"/>
    <w:rsid w:val="003D1C83"/>
    <w:rsid w:val="003D2E6B"/>
    <w:rsid w:val="003D4993"/>
    <w:rsid w:val="003E135F"/>
    <w:rsid w:val="003E649E"/>
    <w:rsid w:val="003F1727"/>
    <w:rsid w:val="004150E4"/>
    <w:rsid w:val="00415993"/>
    <w:rsid w:val="00430C2C"/>
    <w:rsid w:val="00434822"/>
    <w:rsid w:val="00437F0C"/>
    <w:rsid w:val="004442FE"/>
    <w:rsid w:val="0045123A"/>
    <w:rsid w:val="0045336C"/>
    <w:rsid w:val="00463369"/>
    <w:rsid w:val="00470565"/>
    <w:rsid w:val="00472EEC"/>
    <w:rsid w:val="00473170"/>
    <w:rsid w:val="00475857"/>
    <w:rsid w:val="00475B3C"/>
    <w:rsid w:val="00476C2D"/>
    <w:rsid w:val="004775BF"/>
    <w:rsid w:val="004869DE"/>
    <w:rsid w:val="00495857"/>
    <w:rsid w:val="004A0AB7"/>
    <w:rsid w:val="004B4001"/>
    <w:rsid w:val="004B42E8"/>
    <w:rsid w:val="004B44A8"/>
    <w:rsid w:val="004C03CE"/>
    <w:rsid w:val="004C60DD"/>
    <w:rsid w:val="004D7054"/>
    <w:rsid w:val="004F3065"/>
    <w:rsid w:val="00503D86"/>
    <w:rsid w:val="00504297"/>
    <w:rsid w:val="00514710"/>
    <w:rsid w:val="00525906"/>
    <w:rsid w:val="005272D9"/>
    <w:rsid w:val="005432CA"/>
    <w:rsid w:val="0055784E"/>
    <w:rsid w:val="00561718"/>
    <w:rsid w:val="00562915"/>
    <w:rsid w:val="00563030"/>
    <w:rsid w:val="00570DA2"/>
    <w:rsid w:val="005867F2"/>
    <w:rsid w:val="0058777F"/>
    <w:rsid w:val="005A1BF8"/>
    <w:rsid w:val="005B11D3"/>
    <w:rsid w:val="005C4F77"/>
    <w:rsid w:val="005C5582"/>
    <w:rsid w:val="005D3D07"/>
    <w:rsid w:val="005E6C7C"/>
    <w:rsid w:val="006135BF"/>
    <w:rsid w:val="00616603"/>
    <w:rsid w:val="00621D1C"/>
    <w:rsid w:val="00624D77"/>
    <w:rsid w:val="00627095"/>
    <w:rsid w:val="0065236F"/>
    <w:rsid w:val="00652917"/>
    <w:rsid w:val="00655710"/>
    <w:rsid w:val="0066513A"/>
    <w:rsid w:val="00675C82"/>
    <w:rsid w:val="00677C0A"/>
    <w:rsid w:val="00680527"/>
    <w:rsid w:val="006903DF"/>
    <w:rsid w:val="0069047A"/>
    <w:rsid w:val="00693CFA"/>
    <w:rsid w:val="006947EB"/>
    <w:rsid w:val="006A7575"/>
    <w:rsid w:val="006A79FD"/>
    <w:rsid w:val="006B4BE0"/>
    <w:rsid w:val="006C0EC2"/>
    <w:rsid w:val="006C212A"/>
    <w:rsid w:val="00706AEF"/>
    <w:rsid w:val="00756EFF"/>
    <w:rsid w:val="007C3B28"/>
    <w:rsid w:val="007C5F0C"/>
    <w:rsid w:val="007D30FC"/>
    <w:rsid w:val="007D3E78"/>
    <w:rsid w:val="007F436C"/>
    <w:rsid w:val="00807706"/>
    <w:rsid w:val="00810452"/>
    <w:rsid w:val="0081492D"/>
    <w:rsid w:val="00823A81"/>
    <w:rsid w:val="0087272D"/>
    <w:rsid w:val="00876F7D"/>
    <w:rsid w:val="00880F17"/>
    <w:rsid w:val="00893B40"/>
    <w:rsid w:val="008A6E39"/>
    <w:rsid w:val="008A7573"/>
    <w:rsid w:val="008B6CBF"/>
    <w:rsid w:val="008D0D3F"/>
    <w:rsid w:val="008D5684"/>
    <w:rsid w:val="008D777C"/>
    <w:rsid w:val="008E1403"/>
    <w:rsid w:val="008F3F84"/>
    <w:rsid w:val="0090216A"/>
    <w:rsid w:val="00905642"/>
    <w:rsid w:val="00930C6B"/>
    <w:rsid w:val="009331E8"/>
    <w:rsid w:val="009619ED"/>
    <w:rsid w:val="00964E4E"/>
    <w:rsid w:val="00965B11"/>
    <w:rsid w:val="00966736"/>
    <w:rsid w:val="00986BBE"/>
    <w:rsid w:val="0098788C"/>
    <w:rsid w:val="009E5DBE"/>
    <w:rsid w:val="00A011AB"/>
    <w:rsid w:val="00A026EB"/>
    <w:rsid w:val="00A162D5"/>
    <w:rsid w:val="00A22643"/>
    <w:rsid w:val="00A2705E"/>
    <w:rsid w:val="00A40603"/>
    <w:rsid w:val="00A61960"/>
    <w:rsid w:val="00A62472"/>
    <w:rsid w:val="00A62FBC"/>
    <w:rsid w:val="00AA2F62"/>
    <w:rsid w:val="00AB43FF"/>
    <w:rsid w:val="00AB5851"/>
    <w:rsid w:val="00AC1982"/>
    <w:rsid w:val="00AC685A"/>
    <w:rsid w:val="00AD2B2D"/>
    <w:rsid w:val="00AD51BB"/>
    <w:rsid w:val="00AE2CC2"/>
    <w:rsid w:val="00AE4F08"/>
    <w:rsid w:val="00AF3A54"/>
    <w:rsid w:val="00B160EC"/>
    <w:rsid w:val="00B36F13"/>
    <w:rsid w:val="00B42A2D"/>
    <w:rsid w:val="00B4322A"/>
    <w:rsid w:val="00B56D88"/>
    <w:rsid w:val="00B621E3"/>
    <w:rsid w:val="00B81FB9"/>
    <w:rsid w:val="00B82AD4"/>
    <w:rsid w:val="00BA307A"/>
    <w:rsid w:val="00BA5240"/>
    <w:rsid w:val="00BD11FB"/>
    <w:rsid w:val="00BD7F53"/>
    <w:rsid w:val="00BE083B"/>
    <w:rsid w:val="00BE2FFF"/>
    <w:rsid w:val="00BF3AA0"/>
    <w:rsid w:val="00BF5A7C"/>
    <w:rsid w:val="00C04B1C"/>
    <w:rsid w:val="00C42BDF"/>
    <w:rsid w:val="00C44DFC"/>
    <w:rsid w:val="00C4573C"/>
    <w:rsid w:val="00C46894"/>
    <w:rsid w:val="00C4712C"/>
    <w:rsid w:val="00C52808"/>
    <w:rsid w:val="00C54A14"/>
    <w:rsid w:val="00C61F88"/>
    <w:rsid w:val="00C71A1B"/>
    <w:rsid w:val="00C84659"/>
    <w:rsid w:val="00C91D02"/>
    <w:rsid w:val="00C94B92"/>
    <w:rsid w:val="00C95D61"/>
    <w:rsid w:val="00CA2603"/>
    <w:rsid w:val="00CA5E12"/>
    <w:rsid w:val="00CA7950"/>
    <w:rsid w:val="00CB19EF"/>
    <w:rsid w:val="00CB2897"/>
    <w:rsid w:val="00CB5B43"/>
    <w:rsid w:val="00CB7F90"/>
    <w:rsid w:val="00CC2E5C"/>
    <w:rsid w:val="00CE00C3"/>
    <w:rsid w:val="00CE086F"/>
    <w:rsid w:val="00D04E02"/>
    <w:rsid w:val="00D11DC4"/>
    <w:rsid w:val="00D1549F"/>
    <w:rsid w:val="00D1776E"/>
    <w:rsid w:val="00D212C0"/>
    <w:rsid w:val="00D33B42"/>
    <w:rsid w:val="00D42349"/>
    <w:rsid w:val="00D42A50"/>
    <w:rsid w:val="00D464AD"/>
    <w:rsid w:val="00D46FD4"/>
    <w:rsid w:val="00D63424"/>
    <w:rsid w:val="00D648FC"/>
    <w:rsid w:val="00D80E63"/>
    <w:rsid w:val="00D87E68"/>
    <w:rsid w:val="00D91811"/>
    <w:rsid w:val="00D92717"/>
    <w:rsid w:val="00D96F0E"/>
    <w:rsid w:val="00DA1728"/>
    <w:rsid w:val="00DA5790"/>
    <w:rsid w:val="00DB68B7"/>
    <w:rsid w:val="00E045EA"/>
    <w:rsid w:val="00E05A21"/>
    <w:rsid w:val="00E4654F"/>
    <w:rsid w:val="00E465D1"/>
    <w:rsid w:val="00E55003"/>
    <w:rsid w:val="00E553B0"/>
    <w:rsid w:val="00E60D61"/>
    <w:rsid w:val="00E61CC8"/>
    <w:rsid w:val="00E71C4B"/>
    <w:rsid w:val="00E77CB5"/>
    <w:rsid w:val="00E969C7"/>
    <w:rsid w:val="00EB331B"/>
    <w:rsid w:val="00EB547B"/>
    <w:rsid w:val="00EC76DB"/>
    <w:rsid w:val="00ED24DA"/>
    <w:rsid w:val="00ED3A49"/>
    <w:rsid w:val="00EE0BBF"/>
    <w:rsid w:val="00EF0F33"/>
    <w:rsid w:val="00F071ED"/>
    <w:rsid w:val="00F223D6"/>
    <w:rsid w:val="00F3303F"/>
    <w:rsid w:val="00F5479F"/>
    <w:rsid w:val="00F573C6"/>
    <w:rsid w:val="00F76707"/>
    <w:rsid w:val="00F96358"/>
    <w:rsid w:val="00FA40BA"/>
    <w:rsid w:val="00FC3C8E"/>
    <w:rsid w:val="00FC5E25"/>
    <w:rsid w:val="00FD40EF"/>
    <w:rsid w:val="00FD601D"/>
    <w:rsid w:val="00FD698F"/>
    <w:rsid w:val="00FE73F2"/>
    <w:rsid w:val="00FF17DB"/>
    <w:rsid w:val="00FF23B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2743892"/>
  <w15:docId w15:val="{D211704D-49FA-47BD-A411-E33376A5BF2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04336D"/>
    <w:pPr>
      <w:spacing w:after="0" w:line="240" w:lineRule="auto"/>
    </w:pPr>
    <w:rPr>
      <w:rFonts w:ascii="Times New Roman" w:eastAsia="PMingLiU" w:hAnsi="Times New Roman" w:cs="Times New Roman"/>
      <w:sz w:val="24"/>
      <w:szCs w:val="24"/>
      <w:lang w:eastAsia="zh-TW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rsid w:val="0004336D"/>
    <w:pPr>
      <w:tabs>
        <w:tab w:val="center" w:pos="4153"/>
        <w:tab w:val="right" w:pos="8306"/>
      </w:tabs>
      <w:snapToGrid w:val="0"/>
    </w:pPr>
    <w:rPr>
      <w:sz w:val="20"/>
      <w:szCs w:val="20"/>
    </w:rPr>
  </w:style>
  <w:style w:type="character" w:customStyle="1" w:styleId="HeaderChar">
    <w:name w:val="Header Char"/>
    <w:basedOn w:val="DefaultParagraphFont"/>
    <w:link w:val="Header"/>
    <w:rsid w:val="0004336D"/>
    <w:rPr>
      <w:rFonts w:ascii="Times New Roman" w:eastAsia="PMingLiU" w:hAnsi="Times New Roman" w:cs="Times New Roman"/>
      <w:sz w:val="20"/>
      <w:szCs w:val="20"/>
      <w:lang w:eastAsia="zh-TW"/>
    </w:rPr>
  </w:style>
  <w:style w:type="paragraph" w:styleId="BodyText">
    <w:name w:val="Body Text"/>
    <w:basedOn w:val="Normal"/>
    <w:link w:val="BodyTextChar"/>
    <w:rsid w:val="0004336D"/>
    <w:rPr>
      <w:sz w:val="16"/>
    </w:rPr>
  </w:style>
  <w:style w:type="character" w:customStyle="1" w:styleId="BodyTextChar">
    <w:name w:val="Body Text Char"/>
    <w:basedOn w:val="DefaultParagraphFont"/>
    <w:link w:val="BodyText"/>
    <w:rsid w:val="0004336D"/>
    <w:rPr>
      <w:rFonts w:ascii="Times New Roman" w:eastAsia="PMingLiU" w:hAnsi="Times New Roman" w:cs="Times New Roman"/>
      <w:sz w:val="16"/>
      <w:szCs w:val="24"/>
      <w:lang w:eastAsia="zh-TW"/>
    </w:rPr>
  </w:style>
  <w:style w:type="paragraph" w:styleId="ListParagraph">
    <w:name w:val="List Paragraph"/>
    <w:aliases w:val="lp1,YC Bulet,Use Case List Paragraph,Bullet List,FooterText,numbered,List Paragraph1,Paragraphe de liste1,Primus H 3,odstavec_se_seznamem,List Paragraph - bullets,SSS Bullet"/>
    <w:basedOn w:val="Normal"/>
    <w:link w:val="ListParagraphChar"/>
    <w:uiPriority w:val="34"/>
    <w:qFormat/>
    <w:rsid w:val="0004336D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FC5E25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C5E25"/>
    <w:rPr>
      <w:rFonts w:ascii="Segoe UI" w:eastAsia="PMingLiU" w:hAnsi="Segoe UI" w:cs="Segoe UI"/>
      <w:sz w:val="18"/>
      <w:szCs w:val="18"/>
      <w:lang w:eastAsia="zh-TW"/>
    </w:rPr>
  </w:style>
  <w:style w:type="paragraph" w:styleId="Footer">
    <w:name w:val="footer"/>
    <w:basedOn w:val="Normal"/>
    <w:link w:val="FooterChar"/>
    <w:uiPriority w:val="99"/>
    <w:unhideWhenUsed/>
    <w:rsid w:val="00106751"/>
    <w:pPr>
      <w:tabs>
        <w:tab w:val="center" w:pos="4153"/>
        <w:tab w:val="right" w:pos="830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106751"/>
    <w:rPr>
      <w:rFonts w:ascii="Times New Roman" w:eastAsia="PMingLiU" w:hAnsi="Times New Roman" w:cs="Times New Roman"/>
      <w:sz w:val="24"/>
      <w:szCs w:val="24"/>
      <w:lang w:eastAsia="zh-TW"/>
    </w:rPr>
  </w:style>
  <w:style w:type="character" w:customStyle="1" w:styleId="hps">
    <w:name w:val="hps"/>
    <w:basedOn w:val="DefaultParagraphFont"/>
    <w:rsid w:val="00F3303F"/>
  </w:style>
  <w:style w:type="table" w:styleId="TableGrid">
    <w:name w:val="Table Grid"/>
    <w:aliases w:val="Smart Text Table"/>
    <w:basedOn w:val="TableNormal"/>
    <w:uiPriority w:val="59"/>
    <w:rsid w:val="00F3303F"/>
    <w:pPr>
      <w:spacing w:after="0" w:line="240" w:lineRule="auto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numbering" w:customStyle="1" w:styleId="CurrentList1">
    <w:name w:val="Current List1"/>
    <w:uiPriority w:val="99"/>
    <w:rsid w:val="00893B40"/>
    <w:pPr>
      <w:numPr>
        <w:numId w:val="19"/>
      </w:numPr>
    </w:pPr>
  </w:style>
  <w:style w:type="character" w:customStyle="1" w:styleId="ListParagraphChar">
    <w:name w:val="List Paragraph Char"/>
    <w:aliases w:val="lp1 Char,YC Bulet Char,Use Case List Paragraph Char,Bullet List Char,FooterText Char,numbered Char,List Paragraph1 Char,Paragraphe de liste1 Char,Primus H 3 Char,odstavec_se_seznamem Char,List Paragraph - bullets Char,SSS Bullet Char"/>
    <w:link w:val="ListParagraph"/>
    <w:uiPriority w:val="34"/>
    <w:locked/>
    <w:rsid w:val="00706AEF"/>
    <w:rPr>
      <w:rFonts w:ascii="Times New Roman" w:eastAsia="PMingLiU" w:hAnsi="Times New Roman" w:cs="Times New Roman"/>
      <w:sz w:val="24"/>
      <w:szCs w:val="24"/>
      <w:lang w:eastAsia="zh-TW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06433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19796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715651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38883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50220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139194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7765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0537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264711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74172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54329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616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08295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71953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86224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25010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82082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147225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3027640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15201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773101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69886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252249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30269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80693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021076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689844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013489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478929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35211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25789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55685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368381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479946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96938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5367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312366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85286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0103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44660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097997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945608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56894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300152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oter" Target="foo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95D992623590E141B91646D747BCA6C9" ma:contentTypeVersion="4" ma:contentTypeDescription="إنشاء مستند جديد." ma:contentTypeScope="" ma:versionID="c04ce6b20281712eefaaceb1c24d9733">
  <xsd:schema xmlns:xsd="http://www.w3.org/2001/XMLSchema" xmlns:xs="http://www.w3.org/2001/XMLSchema" xmlns:p="http://schemas.microsoft.com/office/2006/metadata/properties" xmlns:ns2="7276de8e-8d4e-4895-a4e0-168f4363bf37" targetNamespace="http://schemas.microsoft.com/office/2006/metadata/properties" ma:root="true" ma:fieldsID="2fc62843183e7fabe6f8eb6977b106f1" ns2:_="">
    <xsd:import namespace="7276de8e-8d4e-4895-a4e0-168f4363bf37"/>
    <xsd:element name="properties">
      <xsd:complexType>
        <xsd:sequence>
          <xsd:element name="documentManagement">
            <xsd:complexType>
              <xsd:all>
                <xsd:element ref="ns2:ObjectOrder" minOccurs="0"/>
                <xsd:element ref="ns2:SharedWithUsers" minOccurs="0"/>
                <xsd:element ref="ns2:GuideBookBreif" minOccurs="0"/>
                <xsd:element ref="ns2:GuideTyp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76de8e-8d4e-4895-a4e0-168f4363bf37" elementFormDefault="qualified">
    <xsd:import namespace="http://schemas.microsoft.com/office/2006/documentManagement/types"/>
    <xsd:import namespace="http://schemas.microsoft.com/office/infopath/2007/PartnerControls"/>
    <xsd:element name="ObjectOrder" ma:index="2" nillable="true" ma:displayName="الترتيب" ma:default="01" ma:format="Dropdown" ma:internalName="ObjectOrder">
      <xsd:simpleType>
        <xsd:restriction base="dms:Choice">
          <xsd:enumeration value="01"/>
          <xsd:enumeration value="02"/>
          <xsd:enumeration value="03"/>
          <xsd:enumeration value="04"/>
          <xsd:enumeration value="05"/>
          <xsd:enumeration value="06"/>
          <xsd:enumeration value="07"/>
          <xsd:enumeration value="08"/>
          <xsd:enumeration value="09"/>
          <xsd:enumeration value="10"/>
          <xsd:enumeration value="11"/>
          <xsd:enumeration value="12"/>
          <xsd:enumeration value="13"/>
          <xsd:enumeration value="14"/>
          <xsd:enumeration value="15"/>
          <xsd:enumeration value="16"/>
          <xsd:enumeration value="17"/>
          <xsd:enumeration value="18"/>
          <xsd:enumeration value="19"/>
          <xsd:enumeration value="20"/>
          <xsd:enumeration value="21"/>
          <xsd:enumeration value="22"/>
          <xsd:enumeration value="23"/>
          <xsd:enumeration value="24"/>
          <xsd:enumeration value="25"/>
          <xsd:enumeration value="26"/>
          <xsd:enumeration value="27"/>
          <xsd:enumeration value="28"/>
          <xsd:enumeration value="29"/>
          <xsd:enumeration value="30"/>
          <xsd:enumeration value="31"/>
          <xsd:enumeration value="32"/>
          <xsd:enumeration value="33"/>
          <xsd:enumeration value="34"/>
          <xsd:enumeration value="35"/>
          <xsd:enumeration value="36"/>
          <xsd:enumeration value="37"/>
          <xsd:enumeration value="38"/>
          <xsd:enumeration value="39"/>
          <xsd:enumeration value="40"/>
          <xsd:enumeration value="41"/>
          <xsd:enumeration value="42"/>
          <xsd:enumeration value="43"/>
          <xsd:enumeration value="44"/>
          <xsd:enumeration value="45"/>
          <xsd:enumeration value="46"/>
          <xsd:enumeration value="47"/>
          <xsd:enumeration value="48"/>
          <xsd:enumeration value="49"/>
          <xsd:enumeration value="50"/>
          <xsd:enumeration value="51"/>
          <xsd:enumeration value="52"/>
          <xsd:enumeration value="53"/>
          <xsd:enumeration value="54"/>
          <xsd:enumeration value="55"/>
          <xsd:enumeration value="56"/>
          <xsd:enumeration value="57"/>
          <xsd:enumeration value="58"/>
          <xsd:enumeration value="59"/>
          <xsd:enumeration value="60"/>
          <xsd:enumeration value="61"/>
          <xsd:enumeration value="62"/>
          <xsd:enumeration value="63"/>
          <xsd:enumeration value="64"/>
          <xsd:enumeration value="65"/>
          <xsd:enumeration value="66"/>
          <xsd:enumeration value="67"/>
          <xsd:enumeration value="68"/>
          <xsd:enumeration value="69"/>
          <xsd:enumeration value="70"/>
          <xsd:enumeration value="71"/>
          <xsd:enumeration value="72"/>
          <xsd:enumeration value="73"/>
          <xsd:enumeration value="74"/>
          <xsd:enumeration value="75"/>
          <xsd:enumeration value="76"/>
          <xsd:enumeration value="77"/>
          <xsd:enumeration value="78"/>
          <xsd:enumeration value="79"/>
          <xsd:enumeration value="80"/>
          <xsd:enumeration value="81"/>
          <xsd:enumeration value="82"/>
          <xsd:enumeration value="83"/>
          <xsd:enumeration value="84"/>
          <xsd:enumeration value="85"/>
          <xsd:enumeration value="86"/>
          <xsd:enumeration value="87"/>
          <xsd:enumeration value="88"/>
          <xsd:enumeration value="89"/>
          <xsd:enumeration value="90"/>
          <xsd:enumeration value="91"/>
          <xsd:enumeration value="92"/>
          <xsd:enumeration value="93"/>
          <xsd:enumeration value="94"/>
          <xsd:enumeration value="95"/>
          <xsd:enumeration value="96"/>
          <xsd:enumeration value="97"/>
          <xsd:enumeration value="98"/>
          <xsd:enumeration value="99"/>
          <xsd:enumeration value="100"/>
          <xsd:enumeration value="101"/>
          <xsd:enumeration value="102"/>
          <xsd:enumeration value="103"/>
          <xsd:enumeration value="104"/>
          <xsd:enumeration value="105"/>
          <xsd:enumeration value="106"/>
          <xsd:enumeration value="107"/>
          <xsd:enumeration value="108"/>
          <xsd:enumeration value="109"/>
          <xsd:enumeration value="110"/>
          <xsd:enumeration value="111"/>
          <xsd:enumeration value="112"/>
          <xsd:enumeration value="113"/>
          <xsd:enumeration value="114"/>
          <xsd:enumeration value="115"/>
          <xsd:enumeration value="116"/>
          <xsd:enumeration value="117"/>
          <xsd:enumeration value="118"/>
          <xsd:enumeration value="119"/>
          <xsd:enumeration value="120"/>
          <xsd:enumeration value="121"/>
          <xsd:enumeration value="122"/>
          <xsd:enumeration value="123"/>
          <xsd:enumeration value="124"/>
          <xsd:enumeration value="125"/>
          <xsd:enumeration value="126"/>
          <xsd:enumeration value="127"/>
          <xsd:enumeration value="128"/>
          <xsd:enumeration value="129"/>
          <xsd:enumeration value="130"/>
          <xsd:enumeration value="131"/>
          <xsd:enumeration value="132"/>
          <xsd:enumeration value="133"/>
          <xsd:enumeration value="134"/>
          <xsd:enumeration value="135"/>
          <xsd:enumeration value="136"/>
          <xsd:enumeration value="137"/>
          <xsd:enumeration value="138"/>
          <xsd:enumeration value="139"/>
          <xsd:enumeration value="140"/>
          <xsd:enumeration value="141"/>
          <xsd:enumeration value="142"/>
          <xsd:enumeration value="143"/>
          <xsd:enumeration value="144"/>
          <xsd:enumeration value="145"/>
          <xsd:enumeration value="146"/>
          <xsd:enumeration value="147"/>
          <xsd:enumeration value="148"/>
          <xsd:enumeration value="149"/>
          <xsd:enumeration value="150"/>
          <xsd:enumeration value="151"/>
          <xsd:enumeration value="152"/>
          <xsd:enumeration value="153"/>
          <xsd:enumeration value="154"/>
          <xsd:enumeration value="155"/>
          <xsd:enumeration value="156"/>
          <xsd:enumeration value="157"/>
          <xsd:enumeration value="158"/>
          <xsd:enumeration value="159"/>
          <xsd:enumeration value="160"/>
          <xsd:enumeration value="161"/>
          <xsd:enumeration value="162"/>
          <xsd:enumeration value="163"/>
          <xsd:enumeration value="164"/>
          <xsd:enumeration value="165"/>
          <xsd:enumeration value="166"/>
          <xsd:enumeration value="167"/>
          <xsd:enumeration value="168"/>
          <xsd:enumeration value="169"/>
          <xsd:enumeration value="170"/>
          <xsd:enumeration value="171"/>
          <xsd:enumeration value="172"/>
          <xsd:enumeration value="173"/>
          <xsd:enumeration value="174"/>
          <xsd:enumeration value="175"/>
          <xsd:enumeration value="176"/>
          <xsd:enumeration value="177"/>
          <xsd:enumeration value="178"/>
          <xsd:enumeration value="179"/>
          <xsd:enumeration value="180"/>
          <xsd:enumeration value="181"/>
          <xsd:enumeration value="182"/>
          <xsd:enumeration value="183"/>
          <xsd:enumeration value="184"/>
          <xsd:enumeration value="185"/>
          <xsd:enumeration value="186"/>
          <xsd:enumeration value="187"/>
          <xsd:enumeration value="188"/>
          <xsd:enumeration value="189"/>
          <xsd:enumeration value="190"/>
          <xsd:enumeration value="191"/>
          <xsd:enumeration value="192"/>
          <xsd:enumeration value="193"/>
          <xsd:enumeration value="194"/>
          <xsd:enumeration value="195"/>
          <xsd:enumeration value="196"/>
          <xsd:enumeration value="197"/>
          <xsd:enumeration value="198"/>
          <xsd:enumeration value="199"/>
          <xsd:enumeration value="200"/>
          <xsd:enumeration value="201"/>
          <xsd:enumeration value="202"/>
          <xsd:enumeration value="203"/>
          <xsd:enumeration value="204"/>
          <xsd:enumeration value="205"/>
          <xsd:enumeration value="206"/>
          <xsd:enumeration value="207"/>
          <xsd:enumeration value="208"/>
          <xsd:enumeration value="209"/>
          <xsd:enumeration value="210"/>
          <xsd:enumeration value="211"/>
          <xsd:enumeration value="212"/>
          <xsd:enumeration value="213"/>
          <xsd:enumeration value="214"/>
          <xsd:enumeration value="215"/>
          <xsd:enumeration value="216"/>
          <xsd:enumeration value="217"/>
          <xsd:enumeration value="218"/>
          <xsd:enumeration value="219"/>
          <xsd:enumeration value="220"/>
        </xsd:restriction>
      </xsd:simpleType>
    </xsd:element>
    <xsd:element name="SharedWithUsers" ma:index="5" nillable="true" ma:displayName="تمت مشاركته مع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GuideBookBreif" ma:index="10" nillable="true" ma:displayName="مختصر الدليل" ma:internalName="GuideBookBreif">
      <xsd:simpleType>
        <xsd:restriction base="dms:Note">
          <xsd:maxLength value="255"/>
        </xsd:restriction>
      </xsd:simpleType>
    </xsd:element>
    <xsd:element name="GuideType" ma:index="11" nillable="true" ma:displayName="التصنيف" ma:default="نماذج" ma:format="Dropdown" ma:internalName="GuideType">
      <xsd:simpleType>
        <xsd:restriction base="dms:Choice">
          <xsd:enumeration value="نماذج"/>
          <xsd:enumeration value="أدلة"/>
          <xsd:enumeration value="تقارير"/>
          <xsd:enumeration value="إجراء"/>
          <xsd:enumeration value="سياسات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نوع المحتوى"/>
        <xsd:element ref="dc:title" minOccurs="0" maxOccurs="1" ma:index="1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GuideType xmlns="7276de8e-8d4e-4895-a4e0-168f4363bf37">نماذج</GuideType>
    <ObjectOrder xmlns="7276de8e-8d4e-4895-a4e0-168f4363bf37">01</ObjectOrder>
    <GuideBookBreif xmlns="7276de8e-8d4e-4895-a4e0-168f4363bf37">طلب VPN وصلاحيات دخول</GuideBookBrei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3E4CDE-BEC7-4B4A-A3A3-4C99746A174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4ED7B101-02D3-43A7-A891-198FB179B1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76de8e-8d4e-4895-a4e0-168f4363bf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C17FCE2-3C1D-4E5E-B2B2-36316F01BFE6}">
  <ds:schemaRefs>
    <ds:schemaRef ds:uri="http://schemas.microsoft.com/office/2006/metadata/properties"/>
    <ds:schemaRef ds:uri="http://schemas.microsoft.com/office/infopath/2007/PartnerControls"/>
    <ds:schemaRef ds:uri="7276de8e-8d4e-4895-a4e0-168f4363bf37"/>
  </ds:schemaRefs>
</ds:datastoreItem>
</file>

<file path=customXml/itemProps4.xml><?xml version="1.0" encoding="utf-8"?>
<ds:datastoreItem xmlns:ds="http://schemas.openxmlformats.org/officeDocument/2006/customXml" ds:itemID="{9BB24AE1-ACE1-413E-834A-29D5FE93003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a9c1ca67-8093-4f5f-be97-d03fd07a04cf}" enabled="1" method="Standard" siteId="{f2d7a14d-e37f-49ef-9612-d01a29023c3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92</TotalTime>
  <Pages>3</Pages>
  <Words>338</Words>
  <Characters>1933</Characters>
  <Application>Microsoft Office Word</Application>
  <DocSecurity>0</DocSecurity>
  <Lines>16</Lines>
  <Paragraphs>4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العنوان</vt:lpstr>
      </vt:variant>
      <vt:variant>
        <vt:i4>1</vt:i4>
      </vt:variant>
    </vt:vector>
  </HeadingPairs>
  <TitlesOfParts>
    <vt:vector size="2" baseType="lpstr">
      <vt:lpstr>طلب VPN وصلاحيات دخول</vt:lpstr>
      <vt:lpstr/>
    </vt:vector>
  </TitlesOfParts>
  <Company/>
  <LinksUpToDate>false</LinksUpToDate>
  <CharactersWithSpaces>2267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طلب VPN وصلاحيات دخول</dc:title>
  <dc:creator>PRINCE S.A</dc:creator>
  <cp:lastModifiedBy>KHOLOUD MUIDH</cp:lastModifiedBy>
  <cp:revision>106</cp:revision>
  <cp:lastPrinted>2025-10-27T06:04:00Z</cp:lastPrinted>
  <dcterms:created xsi:type="dcterms:W3CDTF">2025-10-27T06:04:00Z</dcterms:created>
  <dcterms:modified xsi:type="dcterms:W3CDTF">2026-04-19T08:26:00Z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0x01010095D992623590E141B91646D747BCA6C9</vt:lpwstr>
  </property>
  <property fmtid="{D5CDD505-2E9C-101B-9397-08002B2CF9AE}" pid="3" name="GrammarlyDocumentId">
    <vt:lpwstr>e187c632-982c-443b-b7fb-87b5d9bab456</vt:lpwstr>
  </property>
</Properties>
</file>